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54" r:id="rId4"/>
  </p:sldMasterIdLst>
  <p:notesMasterIdLst>
    <p:notesMasterId r:id="rId37"/>
  </p:notesMasterIdLst>
  <p:handoutMasterIdLst>
    <p:handoutMasterId r:id="rId38"/>
  </p:handoutMasterIdLst>
  <p:sldIdLst>
    <p:sldId id="261" r:id="rId5"/>
    <p:sldId id="280" r:id="rId6"/>
    <p:sldId id="273" r:id="rId7"/>
    <p:sldId id="286" r:id="rId8"/>
    <p:sldId id="300" r:id="rId9"/>
    <p:sldId id="306" r:id="rId10"/>
    <p:sldId id="308" r:id="rId11"/>
    <p:sldId id="302" r:id="rId12"/>
    <p:sldId id="314" r:id="rId13"/>
    <p:sldId id="315" r:id="rId14"/>
    <p:sldId id="316" r:id="rId15"/>
    <p:sldId id="317" r:id="rId16"/>
    <p:sldId id="318" r:id="rId17"/>
    <p:sldId id="319" r:id="rId18"/>
    <p:sldId id="320" r:id="rId19"/>
    <p:sldId id="324" r:id="rId20"/>
    <p:sldId id="323" r:id="rId21"/>
    <p:sldId id="322" r:id="rId22"/>
    <p:sldId id="321" r:id="rId23"/>
    <p:sldId id="326" r:id="rId24"/>
    <p:sldId id="327" r:id="rId25"/>
    <p:sldId id="328" r:id="rId26"/>
    <p:sldId id="329" r:id="rId27"/>
    <p:sldId id="330" r:id="rId28"/>
    <p:sldId id="331" r:id="rId29"/>
    <p:sldId id="332" r:id="rId30"/>
    <p:sldId id="339" r:id="rId31"/>
    <p:sldId id="338" r:id="rId32"/>
    <p:sldId id="313" r:id="rId33"/>
    <p:sldId id="334" r:id="rId34"/>
    <p:sldId id="335" r:id="rId35"/>
    <p:sldId id="333"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AE900E-2B0A-49F6-9594-F211CBC57B38}">
          <p14:sldIdLst>
            <p14:sldId id="261"/>
            <p14:sldId id="280"/>
            <p14:sldId id="273"/>
            <p14:sldId id="286"/>
            <p14:sldId id="300"/>
            <p14:sldId id="306"/>
            <p14:sldId id="308"/>
            <p14:sldId id="302"/>
            <p14:sldId id="314"/>
          </p14:sldIdLst>
        </p14:section>
        <p14:section name="Untitled Section" id="{2B3562E8-D8A6-4DBE-9B89-DF2DAA231FE8}">
          <p14:sldIdLst>
            <p14:sldId id="315"/>
            <p14:sldId id="316"/>
            <p14:sldId id="317"/>
            <p14:sldId id="318"/>
            <p14:sldId id="319"/>
            <p14:sldId id="320"/>
            <p14:sldId id="324"/>
            <p14:sldId id="323"/>
            <p14:sldId id="322"/>
            <p14:sldId id="321"/>
            <p14:sldId id="326"/>
            <p14:sldId id="327"/>
            <p14:sldId id="328"/>
            <p14:sldId id="329"/>
            <p14:sldId id="330"/>
            <p14:sldId id="331"/>
            <p14:sldId id="332"/>
            <p14:sldId id="339"/>
            <p14:sldId id="338"/>
            <p14:sldId id="313"/>
            <p14:sldId id="334"/>
            <p14:sldId id="335"/>
            <p14:sldId id="33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8C09"/>
    <a:srgbClr val="F69E1D"/>
    <a:srgbClr val="43467B"/>
    <a:srgbClr val="E19E6B"/>
    <a:srgbClr val="EEEEEE"/>
    <a:srgbClr val="87175F"/>
    <a:srgbClr val="EEC621"/>
    <a:srgbClr val="AEA422"/>
    <a:srgbClr val="75503A"/>
    <a:srgbClr val="DDB6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67" autoAdjust="0"/>
    <p:restoredTop sz="95034" autoAdjust="0"/>
  </p:normalViewPr>
  <p:slideViewPr>
    <p:cSldViewPr>
      <p:cViewPr varScale="1">
        <p:scale>
          <a:sx n="63" d="100"/>
          <a:sy n="63" d="100"/>
        </p:scale>
        <p:origin x="688" y="56"/>
      </p:cViewPr>
      <p:guideLst/>
    </p:cSldViewPr>
  </p:slideViewPr>
  <p:outlineViewPr>
    <p:cViewPr>
      <p:scale>
        <a:sx n="33" d="100"/>
        <a:sy n="33" d="100"/>
      </p:scale>
      <p:origin x="0" y="-20822"/>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60" d="100"/>
          <a:sy n="60" d="100"/>
        </p:scale>
        <p:origin x="3187" y="3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12" Type="http://schemas.openxmlformats.org/officeDocument/2006/relationships/image" Target="../media/image40.sv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s>
</file>

<file path=ppt/diagrams/_rels/drawing1.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12" Type="http://schemas.openxmlformats.org/officeDocument/2006/relationships/image" Target="../media/image40.sv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D28029-8F19-429A-A6CD-49A7488A8CF2}" type="doc">
      <dgm:prSet loTypeId="urn:microsoft.com/office/officeart/2018/2/layout/IconLabelDescriptionList" loCatId="icon" qsTypeId="urn:microsoft.com/office/officeart/2005/8/quickstyle/simple1" qsCatId="simple" csTypeId="urn:microsoft.com/office/officeart/2005/8/colors/accent2_2" csCatId="accent2" phldr="1"/>
      <dgm:spPr/>
      <dgm:t>
        <a:bodyPr/>
        <a:lstStyle/>
        <a:p>
          <a:endParaRPr lang="en-US"/>
        </a:p>
      </dgm:t>
    </dgm:pt>
    <dgm:pt modelId="{CE404B27-B33A-482B-B72D-374078E2BDCF}">
      <dgm:prSet custT="1"/>
      <dgm:spPr/>
      <dgm:t>
        <a:bodyPr/>
        <a:lstStyle/>
        <a:p>
          <a:pPr>
            <a:lnSpc>
              <a:spcPct val="100000"/>
            </a:lnSpc>
            <a:defRPr b="1"/>
          </a:pPr>
          <a:r>
            <a:rPr lang="en-US" sz="1500" b="1" i="0" dirty="0">
              <a:solidFill>
                <a:srgbClr val="0070C0"/>
              </a:solidFill>
            </a:rPr>
            <a:t>Privacy and Confidentiality Breaches</a:t>
          </a:r>
          <a:endParaRPr lang="en-US" sz="1500" dirty="0">
            <a:solidFill>
              <a:srgbClr val="0070C0"/>
            </a:solidFill>
          </a:endParaRPr>
        </a:p>
      </dgm:t>
    </dgm:pt>
    <dgm:pt modelId="{4D491F9D-7201-4DE7-B7DF-0F906FF8D73D}" type="parTrans" cxnId="{B52715FC-B0CC-48ED-81C3-775715FA36C9}">
      <dgm:prSet/>
      <dgm:spPr/>
      <dgm:t>
        <a:bodyPr/>
        <a:lstStyle/>
        <a:p>
          <a:endParaRPr lang="en-US"/>
        </a:p>
      </dgm:t>
    </dgm:pt>
    <dgm:pt modelId="{13D3677E-EBD2-49AE-9FC7-893F337888A3}" type="sibTrans" cxnId="{B52715FC-B0CC-48ED-81C3-775715FA36C9}">
      <dgm:prSet/>
      <dgm:spPr/>
      <dgm:t>
        <a:bodyPr/>
        <a:lstStyle/>
        <a:p>
          <a:endParaRPr lang="en-US"/>
        </a:p>
      </dgm:t>
    </dgm:pt>
    <dgm:pt modelId="{E483B229-C961-4E7D-ABE2-0BDF1B087F63}">
      <dgm:prSet custT="1"/>
      <dgm:spPr/>
      <dgm:t>
        <a:bodyPr/>
        <a:lstStyle/>
        <a:p>
          <a:pPr>
            <a:lnSpc>
              <a:spcPct val="100000"/>
            </a:lnSpc>
          </a:pPr>
          <a:r>
            <a:rPr lang="en-US" sz="1600" dirty="0">
              <a:solidFill>
                <a:srgbClr val="0070C0"/>
              </a:solidFill>
            </a:rPr>
            <a:t>Even when data is anonymized, advances in data analytics and cross-referencing with other datasets can lead to re-identification of individuals. This can expose sensitive personal information, such as health records, income levels, or political affiliations</a:t>
          </a:r>
        </a:p>
      </dgm:t>
    </dgm:pt>
    <dgm:pt modelId="{493009A5-8B45-4A9A-A561-302EFC2D796F}" type="parTrans" cxnId="{23A729AC-22F4-432D-9F77-70127C8780BE}">
      <dgm:prSet/>
      <dgm:spPr/>
      <dgm:t>
        <a:bodyPr/>
        <a:lstStyle/>
        <a:p>
          <a:endParaRPr lang="en-US"/>
        </a:p>
      </dgm:t>
    </dgm:pt>
    <dgm:pt modelId="{BB5A56BE-835B-4DAE-85FE-65EEBC5DD801}" type="sibTrans" cxnId="{23A729AC-22F4-432D-9F77-70127C8780BE}">
      <dgm:prSet/>
      <dgm:spPr/>
      <dgm:t>
        <a:bodyPr/>
        <a:lstStyle/>
        <a:p>
          <a:endParaRPr lang="en-US"/>
        </a:p>
      </dgm:t>
    </dgm:pt>
    <dgm:pt modelId="{30EA628C-C7A6-4CF4-A679-C451F90FA3E4}">
      <dgm:prSet custT="1"/>
      <dgm:spPr/>
      <dgm:t>
        <a:bodyPr/>
        <a:lstStyle/>
        <a:p>
          <a:pPr>
            <a:lnSpc>
              <a:spcPct val="100000"/>
            </a:lnSpc>
            <a:defRPr b="1"/>
          </a:pPr>
          <a:r>
            <a:rPr lang="en-US" sz="1500" b="1" i="0" dirty="0">
              <a:solidFill>
                <a:srgbClr val="0070C0"/>
              </a:solidFill>
            </a:rPr>
            <a:t>Misinterpretation and Misuse of Data</a:t>
          </a:r>
          <a:endParaRPr lang="en-US" sz="1500" dirty="0">
            <a:solidFill>
              <a:srgbClr val="0070C0"/>
            </a:solidFill>
          </a:endParaRPr>
        </a:p>
      </dgm:t>
    </dgm:pt>
    <dgm:pt modelId="{E788E5A3-23C1-462A-B6F2-C18A9A3B25AC}" type="parTrans" cxnId="{F6923099-0381-41CE-9574-9338764DE4B5}">
      <dgm:prSet/>
      <dgm:spPr/>
      <dgm:t>
        <a:bodyPr/>
        <a:lstStyle/>
        <a:p>
          <a:endParaRPr lang="en-US"/>
        </a:p>
      </dgm:t>
    </dgm:pt>
    <dgm:pt modelId="{1A4FEEEB-366F-4401-8272-07A11509E22F}" type="sibTrans" cxnId="{F6923099-0381-41CE-9574-9338764DE4B5}">
      <dgm:prSet/>
      <dgm:spPr/>
      <dgm:t>
        <a:bodyPr/>
        <a:lstStyle/>
        <a:p>
          <a:endParaRPr lang="en-US"/>
        </a:p>
      </dgm:t>
    </dgm:pt>
    <dgm:pt modelId="{5C4A2782-4F55-409B-BA4B-5ABA45D4510D}">
      <dgm:prSet custT="1"/>
      <dgm:spPr/>
      <dgm:t>
        <a:bodyPr/>
        <a:lstStyle/>
        <a:p>
          <a:pPr>
            <a:lnSpc>
              <a:spcPct val="100000"/>
            </a:lnSpc>
          </a:pPr>
          <a:r>
            <a:rPr lang="en-US" sz="1600" dirty="0">
              <a:solidFill>
                <a:srgbClr val="0070C0"/>
              </a:solidFill>
            </a:rPr>
            <a:t>Open datasets can be misinterpreted by non-experts, leading to flawed conclusions, misinformation, or policy errors. In extreme cases, data can be intentionally manipulated to support biased narratives</a:t>
          </a:r>
        </a:p>
      </dgm:t>
    </dgm:pt>
    <dgm:pt modelId="{F4CAAAAC-129E-4235-82DE-E200225EE6D1}" type="parTrans" cxnId="{54689370-0C11-4252-9B73-75A2A0571A8E}">
      <dgm:prSet/>
      <dgm:spPr/>
      <dgm:t>
        <a:bodyPr/>
        <a:lstStyle/>
        <a:p>
          <a:endParaRPr lang="en-US"/>
        </a:p>
      </dgm:t>
    </dgm:pt>
    <dgm:pt modelId="{4E1EF17A-0E62-456E-A286-4DE68152623A}" type="sibTrans" cxnId="{54689370-0C11-4252-9B73-75A2A0571A8E}">
      <dgm:prSet/>
      <dgm:spPr/>
      <dgm:t>
        <a:bodyPr/>
        <a:lstStyle/>
        <a:p>
          <a:endParaRPr lang="en-US"/>
        </a:p>
      </dgm:t>
    </dgm:pt>
    <dgm:pt modelId="{EA3D2D46-C44E-498A-84E6-E01979899CB2}">
      <dgm:prSet/>
      <dgm:spPr/>
      <dgm:t>
        <a:bodyPr/>
        <a:lstStyle/>
        <a:p>
          <a:pPr>
            <a:lnSpc>
              <a:spcPct val="100000"/>
            </a:lnSpc>
            <a:defRPr b="1"/>
          </a:pPr>
          <a:r>
            <a:rPr lang="en-US" b="1" dirty="0">
              <a:solidFill>
                <a:srgbClr val="0070C0"/>
              </a:solidFill>
            </a:rPr>
            <a:t>Accessibility and Usability</a:t>
          </a:r>
          <a:endParaRPr lang="en-US" dirty="0">
            <a:solidFill>
              <a:srgbClr val="0070C0"/>
            </a:solidFill>
          </a:endParaRPr>
        </a:p>
      </dgm:t>
    </dgm:pt>
    <dgm:pt modelId="{63239BEB-8911-4CBE-9D38-AD41464ACC88}" type="parTrans" cxnId="{27C6FAB2-762C-46E8-AE56-A5D2516991F0}">
      <dgm:prSet/>
      <dgm:spPr/>
      <dgm:t>
        <a:bodyPr/>
        <a:lstStyle/>
        <a:p>
          <a:endParaRPr lang="en-US"/>
        </a:p>
      </dgm:t>
    </dgm:pt>
    <dgm:pt modelId="{6B7DB900-A225-4ADF-9BFC-463FBAE1260E}" type="sibTrans" cxnId="{27C6FAB2-762C-46E8-AE56-A5D2516991F0}">
      <dgm:prSet/>
      <dgm:spPr/>
      <dgm:t>
        <a:bodyPr/>
        <a:lstStyle/>
        <a:p>
          <a:endParaRPr lang="en-US"/>
        </a:p>
      </dgm:t>
    </dgm:pt>
    <dgm:pt modelId="{961B0126-57D9-4526-B526-9039B47D168A}">
      <dgm:prSet custT="1"/>
      <dgm:spPr/>
      <dgm:t>
        <a:bodyPr/>
        <a:lstStyle/>
        <a:p>
          <a:pPr>
            <a:lnSpc>
              <a:spcPct val="100000"/>
            </a:lnSpc>
          </a:pPr>
          <a:r>
            <a:rPr lang="en-US" sz="1600" dirty="0">
              <a:solidFill>
                <a:srgbClr val="0070C0"/>
              </a:solidFill>
            </a:rPr>
            <a:t>Not all open datasets undergo rigorous quality control. Outdated, incomplete, or inaccurate data can compromise research validity and lead to misguided decisions</a:t>
          </a:r>
        </a:p>
      </dgm:t>
    </dgm:pt>
    <dgm:pt modelId="{6C1A77F8-97E5-4CE9-8A3C-20B4624FED89}" type="parTrans" cxnId="{D5D13138-E5E2-44C5-BD55-0D68EA08B365}">
      <dgm:prSet/>
      <dgm:spPr/>
      <dgm:t>
        <a:bodyPr/>
        <a:lstStyle/>
        <a:p>
          <a:endParaRPr lang="en-US"/>
        </a:p>
      </dgm:t>
    </dgm:pt>
    <dgm:pt modelId="{5E2053BC-8486-4246-A0DF-DAEDF44F1769}" type="sibTrans" cxnId="{D5D13138-E5E2-44C5-BD55-0D68EA08B365}">
      <dgm:prSet/>
      <dgm:spPr/>
      <dgm:t>
        <a:bodyPr/>
        <a:lstStyle/>
        <a:p>
          <a:endParaRPr lang="en-US"/>
        </a:p>
      </dgm:t>
    </dgm:pt>
    <dgm:pt modelId="{3588FEE3-98BA-425A-B254-A714E9B3CCCB}">
      <dgm:prSet/>
      <dgm:spPr/>
      <dgm:t>
        <a:bodyPr/>
        <a:lstStyle/>
        <a:p>
          <a:pPr>
            <a:lnSpc>
              <a:spcPct val="100000"/>
            </a:lnSpc>
            <a:defRPr b="1"/>
          </a:pPr>
          <a:r>
            <a:rPr lang="en-US" b="1" i="0" dirty="0">
              <a:solidFill>
                <a:srgbClr val="0070C0"/>
              </a:solidFill>
            </a:rPr>
            <a:t>Cybersecurity and Data Integrity Risks</a:t>
          </a:r>
          <a:endParaRPr lang="en-US" dirty="0">
            <a:solidFill>
              <a:srgbClr val="0070C0"/>
            </a:solidFill>
          </a:endParaRPr>
        </a:p>
      </dgm:t>
    </dgm:pt>
    <dgm:pt modelId="{411743C8-47F6-47AA-B1E1-21755D26B1A9}" type="parTrans" cxnId="{693F4054-B3F1-4934-9A1D-73FAA25EB046}">
      <dgm:prSet/>
      <dgm:spPr/>
      <dgm:t>
        <a:bodyPr/>
        <a:lstStyle/>
        <a:p>
          <a:endParaRPr lang="en-US"/>
        </a:p>
      </dgm:t>
    </dgm:pt>
    <dgm:pt modelId="{7521BB4D-69D1-451A-A6DB-81F4E005AE50}" type="sibTrans" cxnId="{693F4054-B3F1-4934-9A1D-73FAA25EB046}">
      <dgm:prSet/>
      <dgm:spPr/>
      <dgm:t>
        <a:bodyPr/>
        <a:lstStyle/>
        <a:p>
          <a:endParaRPr lang="en-US"/>
        </a:p>
      </dgm:t>
    </dgm:pt>
    <dgm:pt modelId="{2672F098-946B-4581-84CB-253A448CABCB}">
      <dgm:prSet custT="1"/>
      <dgm:spPr/>
      <dgm:t>
        <a:bodyPr/>
        <a:lstStyle/>
        <a:p>
          <a:pPr>
            <a:lnSpc>
              <a:spcPct val="100000"/>
            </a:lnSpc>
          </a:pPr>
          <a:r>
            <a:rPr lang="en-US" sz="1600" dirty="0">
              <a:solidFill>
                <a:srgbClr val="0070C0"/>
              </a:solidFill>
            </a:rPr>
            <a:t>Open data platforms may become targets for cyberattacks, data manipulation, or corruption of files, potentially undermining trust in the dataset</a:t>
          </a:r>
        </a:p>
      </dgm:t>
    </dgm:pt>
    <dgm:pt modelId="{68138AA0-3780-4183-A14B-549662DBA109}" type="parTrans" cxnId="{D7DEED8A-F5A8-4B36-9881-1D9CD27FAC6C}">
      <dgm:prSet/>
      <dgm:spPr/>
      <dgm:t>
        <a:bodyPr/>
        <a:lstStyle/>
        <a:p>
          <a:endParaRPr lang="en-US"/>
        </a:p>
      </dgm:t>
    </dgm:pt>
    <dgm:pt modelId="{2CC82CB8-0751-4E31-B029-6EA7A97456EB}" type="sibTrans" cxnId="{D7DEED8A-F5A8-4B36-9881-1D9CD27FAC6C}">
      <dgm:prSet/>
      <dgm:spPr/>
      <dgm:t>
        <a:bodyPr/>
        <a:lstStyle/>
        <a:p>
          <a:endParaRPr lang="en-US"/>
        </a:p>
      </dgm:t>
    </dgm:pt>
    <dgm:pt modelId="{147A2FB3-5ACE-4CBA-9625-93AB3DD65B18}">
      <dgm:prSet custT="1"/>
      <dgm:spPr/>
      <dgm:t>
        <a:bodyPr/>
        <a:lstStyle/>
        <a:p>
          <a:pPr>
            <a:lnSpc>
              <a:spcPct val="100000"/>
            </a:lnSpc>
            <a:defRPr b="1"/>
          </a:pPr>
          <a:r>
            <a:rPr lang="en-US" sz="1600" b="1" dirty="0">
              <a:solidFill>
                <a:srgbClr val="0070C0"/>
              </a:solidFill>
            </a:rPr>
            <a:t>Metadata and Documentation Standards</a:t>
          </a:r>
          <a:endParaRPr lang="en-US" sz="1600" dirty="0">
            <a:solidFill>
              <a:srgbClr val="0070C0"/>
            </a:solidFill>
          </a:endParaRPr>
        </a:p>
      </dgm:t>
    </dgm:pt>
    <dgm:pt modelId="{489BC4F3-06BA-4BB6-B69F-D22945944F5F}" type="parTrans" cxnId="{794BE767-1247-412A-B0F5-C9C63C21997E}">
      <dgm:prSet/>
      <dgm:spPr/>
      <dgm:t>
        <a:bodyPr/>
        <a:lstStyle/>
        <a:p>
          <a:endParaRPr lang="en-US"/>
        </a:p>
      </dgm:t>
    </dgm:pt>
    <dgm:pt modelId="{CB75EC04-91ED-4811-8472-33EDE38E0847}" type="sibTrans" cxnId="{794BE767-1247-412A-B0F5-C9C63C21997E}">
      <dgm:prSet/>
      <dgm:spPr/>
      <dgm:t>
        <a:bodyPr/>
        <a:lstStyle/>
        <a:p>
          <a:endParaRPr lang="en-US"/>
        </a:p>
      </dgm:t>
    </dgm:pt>
    <dgm:pt modelId="{8FD3C162-6891-4F03-A985-07433809AEDF}">
      <dgm:prSet custT="1"/>
      <dgm:spPr/>
      <dgm:t>
        <a:bodyPr/>
        <a:lstStyle/>
        <a:p>
          <a:pPr>
            <a:lnSpc>
              <a:spcPct val="100000"/>
            </a:lnSpc>
          </a:pPr>
          <a:r>
            <a:rPr lang="en-US" sz="1600" dirty="0">
              <a:solidFill>
                <a:srgbClr val="0070C0"/>
              </a:solidFill>
            </a:rPr>
            <a:t>Publish datasets with comprehensive metadata that explains methodology, scope, limitations, and intended uses to reduce misinterpretation</a:t>
          </a:r>
        </a:p>
      </dgm:t>
    </dgm:pt>
    <dgm:pt modelId="{F3F3CCF8-DD14-43DE-9898-236879F271B3}" type="parTrans" cxnId="{D03B37A2-6D7C-4A23-B062-D7330ACF46A4}">
      <dgm:prSet/>
      <dgm:spPr/>
      <dgm:t>
        <a:bodyPr/>
        <a:lstStyle/>
        <a:p>
          <a:endParaRPr lang="en-US"/>
        </a:p>
      </dgm:t>
    </dgm:pt>
    <dgm:pt modelId="{46EAE01E-CBAD-4099-BA0D-0BADA71C8FF6}" type="sibTrans" cxnId="{D03B37A2-6D7C-4A23-B062-D7330ACF46A4}">
      <dgm:prSet/>
      <dgm:spPr/>
      <dgm:t>
        <a:bodyPr/>
        <a:lstStyle/>
        <a:p>
          <a:endParaRPr lang="en-US"/>
        </a:p>
      </dgm:t>
    </dgm:pt>
    <dgm:pt modelId="{E8F140CC-E82F-4B1D-BA5A-C57A83BB3302}">
      <dgm:prSet custT="1"/>
      <dgm:spPr/>
      <dgm:t>
        <a:bodyPr/>
        <a:lstStyle/>
        <a:p>
          <a:pPr>
            <a:lnSpc>
              <a:spcPct val="100000"/>
            </a:lnSpc>
            <a:defRPr b="1"/>
          </a:pPr>
          <a:r>
            <a:rPr lang="en-US" sz="1600" b="1" dirty="0">
              <a:solidFill>
                <a:srgbClr val="0070C0"/>
              </a:solidFill>
            </a:rPr>
            <a:t>Economic and Strategic Risks</a:t>
          </a:r>
          <a:endParaRPr lang="en-US" sz="1600" dirty="0">
            <a:solidFill>
              <a:srgbClr val="0070C0"/>
            </a:solidFill>
          </a:endParaRPr>
        </a:p>
      </dgm:t>
    </dgm:pt>
    <dgm:pt modelId="{F1985074-7649-4C7D-BB3F-3CD11606699A}" type="parTrans" cxnId="{A4AC8C67-DA48-4A95-8292-22D20ACEBEB9}">
      <dgm:prSet/>
      <dgm:spPr/>
      <dgm:t>
        <a:bodyPr/>
        <a:lstStyle/>
        <a:p>
          <a:endParaRPr lang="en-US"/>
        </a:p>
      </dgm:t>
    </dgm:pt>
    <dgm:pt modelId="{147018E7-EEA1-4F5A-9A6A-ED2B1A095C78}" type="sibTrans" cxnId="{A4AC8C67-DA48-4A95-8292-22D20ACEBEB9}">
      <dgm:prSet/>
      <dgm:spPr/>
      <dgm:t>
        <a:bodyPr/>
        <a:lstStyle/>
        <a:p>
          <a:endParaRPr lang="en-US"/>
        </a:p>
      </dgm:t>
    </dgm:pt>
    <dgm:pt modelId="{515C2D50-FC0B-4587-B555-FBD7E97C54FE}">
      <dgm:prSet custT="1"/>
      <dgm:spPr/>
      <dgm:t>
        <a:bodyPr/>
        <a:lstStyle/>
        <a:p>
          <a:pPr>
            <a:lnSpc>
              <a:spcPct val="100000"/>
            </a:lnSpc>
          </a:pPr>
          <a:r>
            <a:rPr lang="en-US" sz="1600" dirty="0">
              <a:solidFill>
                <a:srgbClr val="0070C0"/>
              </a:solidFill>
            </a:rPr>
            <a:t>In sensitive sectors such as defense, energy, or natural resources, making certain datasets openly available could inadvertently reveal strategic vulnerabilities or be exploited by malicious actors</a:t>
          </a:r>
        </a:p>
      </dgm:t>
    </dgm:pt>
    <dgm:pt modelId="{7955058F-501B-45B8-8B5A-A785D1A25F4E}" type="parTrans" cxnId="{D8BF8313-C91E-45A7-90BB-D9B98B693635}">
      <dgm:prSet/>
      <dgm:spPr/>
      <dgm:t>
        <a:bodyPr/>
        <a:lstStyle/>
        <a:p>
          <a:endParaRPr lang="en-US"/>
        </a:p>
      </dgm:t>
    </dgm:pt>
    <dgm:pt modelId="{80A207B0-0F59-49BC-A290-74ABABD234AC}" type="sibTrans" cxnId="{D8BF8313-C91E-45A7-90BB-D9B98B693635}">
      <dgm:prSet/>
      <dgm:spPr/>
      <dgm:t>
        <a:bodyPr/>
        <a:lstStyle/>
        <a:p>
          <a:endParaRPr lang="en-US"/>
        </a:p>
      </dgm:t>
    </dgm:pt>
    <dgm:pt modelId="{36C3FA06-83F2-4DA1-88E3-170847E39450}" type="pres">
      <dgm:prSet presAssocID="{CBD28029-8F19-429A-A6CD-49A7488A8CF2}" presName="root" presStyleCnt="0">
        <dgm:presLayoutVars>
          <dgm:dir/>
          <dgm:resizeHandles val="exact"/>
        </dgm:presLayoutVars>
      </dgm:prSet>
      <dgm:spPr/>
    </dgm:pt>
    <dgm:pt modelId="{A45E3FBD-2FE7-42B5-AD35-32032BA10B75}" type="pres">
      <dgm:prSet presAssocID="{CE404B27-B33A-482B-B72D-374078E2BDCF}" presName="compNode" presStyleCnt="0"/>
      <dgm:spPr/>
    </dgm:pt>
    <dgm:pt modelId="{3FBC051C-2F76-4AA4-AB06-F9CF689D2DB8}" type="pres">
      <dgm:prSet presAssocID="{CE404B27-B33A-482B-B72D-374078E2BDCF}"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4F705A71-D285-47EF-9C73-94BE62E9833A}" type="pres">
      <dgm:prSet presAssocID="{CE404B27-B33A-482B-B72D-374078E2BDCF}" presName="iconSpace" presStyleCnt="0"/>
      <dgm:spPr/>
    </dgm:pt>
    <dgm:pt modelId="{130CDE70-99FE-4A70-857E-148AD35D5E31}" type="pres">
      <dgm:prSet presAssocID="{CE404B27-B33A-482B-B72D-374078E2BDCF}" presName="parTx" presStyleLbl="revTx" presStyleIdx="0" presStyleCnt="12" custLinFactNeighborX="3112" custLinFactNeighborY="-20589">
        <dgm:presLayoutVars>
          <dgm:chMax val="0"/>
          <dgm:chPref val="0"/>
        </dgm:presLayoutVars>
      </dgm:prSet>
      <dgm:spPr/>
    </dgm:pt>
    <dgm:pt modelId="{B88A78E5-C206-4055-8667-0E20D8595478}" type="pres">
      <dgm:prSet presAssocID="{CE404B27-B33A-482B-B72D-374078E2BDCF}" presName="txSpace" presStyleCnt="0"/>
      <dgm:spPr/>
    </dgm:pt>
    <dgm:pt modelId="{6AB42CFF-EF10-414C-BB8F-D0B32344CF79}" type="pres">
      <dgm:prSet presAssocID="{CE404B27-B33A-482B-B72D-374078E2BDCF}" presName="desTx" presStyleLbl="revTx" presStyleIdx="1" presStyleCnt="12" custLinFactNeighborX="1939" custLinFactNeighborY="-2336">
        <dgm:presLayoutVars/>
      </dgm:prSet>
      <dgm:spPr/>
    </dgm:pt>
    <dgm:pt modelId="{41E30BBF-667B-4AD1-B0E6-EF8B7E282CB0}" type="pres">
      <dgm:prSet presAssocID="{13D3677E-EBD2-49AE-9FC7-893F337888A3}" presName="sibTrans" presStyleCnt="0"/>
      <dgm:spPr/>
    </dgm:pt>
    <dgm:pt modelId="{85217560-6727-4544-AA1A-425CABBD4C39}" type="pres">
      <dgm:prSet presAssocID="{30EA628C-C7A6-4CF4-A679-C451F90FA3E4}" presName="compNode" presStyleCnt="0"/>
      <dgm:spPr/>
    </dgm:pt>
    <dgm:pt modelId="{45399853-50EA-4B9E-8198-30DCEA9DF408}" type="pres">
      <dgm:prSet presAssocID="{30EA628C-C7A6-4CF4-A679-C451F90FA3E4}"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roup"/>
        </a:ext>
      </dgm:extLst>
    </dgm:pt>
    <dgm:pt modelId="{5040078F-2468-40CC-A584-C3CA2463B5CE}" type="pres">
      <dgm:prSet presAssocID="{30EA628C-C7A6-4CF4-A679-C451F90FA3E4}" presName="iconSpace" presStyleCnt="0"/>
      <dgm:spPr/>
    </dgm:pt>
    <dgm:pt modelId="{4B7D14B7-7E21-4EE6-A514-4A2449C1D466}" type="pres">
      <dgm:prSet presAssocID="{30EA628C-C7A6-4CF4-A679-C451F90FA3E4}" presName="parTx" presStyleLbl="revTx" presStyleIdx="2" presStyleCnt="12">
        <dgm:presLayoutVars>
          <dgm:chMax val="0"/>
          <dgm:chPref val="0"/>
        </dgm:presLayoutVars>
      </dgm:prSet>
      <dgm:spPr/>
    </dgm:pt>
    <dgm:pt modelId="{70BCA0E2-8DD0-40E4-B362-DDDC7E8B46E6}" type="pres">
      <dgm:prSet presAssocID="{30EA628C-C7A6-4CF4-A679-C451F90FA3E4}" presName="txSpace" presStyleCnt="0"/>
      <dgm:spPr/>
    </dgm:pt>
    <dgm:pt modelId="{8BE7695F-C21F-4D71-877C-AA2EBC8F0EB2}" type="pres">
      <dgm:prSet presAssocID="{30EA628C-C7A6-4CF4-A679-C451F90FA3E4}" presName="desTx" presStyleLbl="revTx" presStyleIdx="3" presStyleCnt="12" custLinFactNeighborX="2682" custLinFactNeighborY="-5160">
        <dgm:presLayoutVars/>
      </dgm:prSet>
      <dgm:spPr/>
    </dgm:pt>
    <dgm:pt modelId="{574D4A7B-1657-424A-875D-8AC2E882936F}" type="pres">
      <dgm:prSet presAssocID="{1A4FEEEB-366F-4401-8272-07A11509E22F}" presName="sibTrans" presStyleCnt="0"/>
      <dgm:spPr/>
    </dgm:pt>
    <dgm:pt modelId="{2387730E-A025-4652-A895-ADC744340B49}" type="pres">
      <dgm:prSet presAssocID="{EA3D2D46-C44E-498A-84E6-E01979899CB2}" presName="compNode" presStyleCnt="0"/>
      <dgm:spPr/>
    </dgm:pt>
    <dgm:pt modelId="{F1CD633D-5B2D-4091-8DDD-DECE06420E0B}" type="pres">
      <dgm:prSet presAssocID="{EA3D2D46-C44E-498A-84E6-E01979899CB2}"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1F4172C3-527F-40D8-9605-8B5209823F5C}" type="pres">
      <dgm:prSet presAssocID="{EA3D2D46-C44E-498A-84E6-E01979899CB2}" presName="iconSpace" presStyleCnt="0"/>
      <dgm:spPr/>
    </dgm:pt>
    <dgm:pt modelId="{EEDF42BD-BBFF-4804-A91A-84E1C1F2EECD}" type="pres">
      <dgm:prSet presAssocID="{EA3D2D46-C44E-498A-84E6-E01979899CB2}" presName="parTx" presStyleLbl="revTx" presStyleIdx="4" presStyleCnt="12">
        <dgm:presLayoutVars>
          <dgm:chMax val="0"/>
          <dgm:chPref val="0"/>
        </dgm:presLayoutVars>
      </dgm:prSet>
      <dgm:spPr/>
    </dgm:pt>
    <dgm:pt modelId="{2CECB97E-E5CF-4F58-AB5A-75210825056C}" type="pres">
      <dgm:prSet presAssocID="{EA3D2D46-C44E-498A-84E6-E01979899CB2}" presName="txSpace" presStyleCnt="0"/>
      <dgm:spPr/>
    </dgm:pt>
    <dgm:pt modelId="{7A8B9CE7-DF94-4B02-B29B-3803CB25D7FF}" type="pres">
      <dgm:prSet presAssocID="{EA3D2D46-C44E-498A-84E6-E01979899CB2}" presName="desTx" presStyleLbl="revTx" presStyleIdx="5" presStyleCnt="12" custLinFactNeighborX="2421" custLinFactNeighborY="-4495">
        <dgm:presLayoutVars/>
      </dgm:prSet>
      <dgm:spPr/>
    </dgm:pt>
    <dgm:pt modelId="{BF097743-0B8C-4E75-8554-018C15E6BDAB}" type="pres">
      <dgm:prSet presAssocID="{6B7DB900-A225-4ADF-9BFC-463FBAE1260E}" presName="sibTrans" presStyleCnt="0"/>
      <dgm:spPr/>
    </dgm:pt>
    <dgm:pt modelId="{BE9F3646-5E00-4643-A6D3-4A49325BAF53}" type="pres">
      <dgm:prSet presAssocID="{3588FEE3-98BA-425A-B254-A714E9B3CCCB}" presName="compNode" presStyleCnt="0"/>
      <dgm:spPr/>
    </dgm:pt>
    <dgm:pt modelId="{6ABF449A-9298-429E-BCCD-D57DE02BD6EB}" type="pres">
      <dgm:prSet presAssocID="{3588FEE3-98BA-425A-B254-A714E9B3CCCB}"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arning"/>
        </a:ext>
      </dgm:extLst>
    </dgm:pt>
    <dgm:pt modelId="{28628157-D4C1-431B-BC31-128392E5891B}" type="pres">
      <dgm:prSet presAssocID="{3588FEE3-98BA-425A-B254-A714E9B3CCCB}" presName="iconSpace" presStyleCnt="0"/>
      <dgm:spPr/>
    </dgm:pt>
    <dgm:pt modelId="{9175AA29-0F23-41AA-B30C-CB78D4F88AAB}" type="pres">
      <dgm:prSet presAssocID="{3588FEE3-98BA-425A-B254-A714E9B3CCCB}" presName="parTx" presStyleLbl="revTx" presStyleIdx="6" presStyleCnt="12" custLinFactNeighborX="-6640" custLinFactNeighborY="-20589">
        <dgm:presLayoutVars>
          <dgm:chMax val="0"/>
          <dgm:chPref val="0"/>
        </dgm:presLayoutVars>
      </dgm:prSet>
      <dgm:spPr/>
    </dgm:pt>
    <dgm:pt modelId="{25E4867B-6088-484F-81D1-19D9B8F50FC2}" type="pres">
      <dgm:prSet presAssocID="{3588FEE3-98BA-425A-B254-A714E9B3CCCB}" presName="txSpace" presStyleCnt="0"/>
      <dgm:spPr/>
    </dgm:pt>
    <dgm:pt modelId="{486E7F40-EF77-41E5-AC8E-668AC509189E}" type="pres">
      <dgm:prSet presAssocID="{3588FEE3-98BA-425A-B254-A714E9B3CCCB}" presName="desTx" presStyleLbl="revTx" presStyleIdx="7" presStyleCnt="12" custLinFactNeighborX="-6640" custLinFactNeighborY="-7550">
        <dgm:presLayoutVars/>
      </dgm:prSet>
      <dgm:spPr/>
    </dgm:pt>
    <dgm:pt modelId="{01CC5551-115D-459A-AB86-A9404B924FFD}" type="pres">
      <dgm:prSet presAssocID="{7521BB4D-69D1-451A-A6DB-81F4E005AE50}" presName="sibTrans" presStyleCnt="0"/>
      <dgm:spPr/>
    </dgm:pt>
    <dgm:pt modelId="{EF843743-2FD5-4F7F-97B4-61F7281C38D5}" type="pres">
      <dgm:prSet presAssocID="{147A2FB3-5ACE-4CBA-9625-93AB3DD65B18}" presName="compNode" presStyleCnt="0"/>
      <dgm:spPr/>
    </dgm:pt>
    <dgm:pt modelId="{82BA8B30-F2A5-4012-97CB-F48C497DD083}" type="pres">
      <dgm:prSet presAssocID="{147A2FB3-5ACE-4CBA-9625-93AB3DD65B18}"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rocessor"/>
        </a:ext>
      </dgm:extLst>
    </dgm:pt>
    <dgm:pt modelId="{0661DD98-556A-420B-9D31-876E00BDC528}" type="pres">
      <dgm:prSet presAssocID="{147A2FB3-5ACE-4CBA-9625-93AB3DD65B18}" presName="iconSpace" presStyleCnt="0"/>
      <dgm:spPr/>
    </dgm:pt>
    <dgm:pt modelId="{CC27E746-F8FF-4C69-9A8A-887543E24931}" type="pres">
      <dgm:prSet presAssocID="{147A2FB3-5ACE-4CBA-9625-93AB3DD65B18}" presName="parTx" presStyleLbl="revTx" presStyleIdx="8" presStyleCnt="12">
        <dgm:presLayoutVars>
          <dgm:chMax val="0"/>
          <dgm:chPref val="0"/>
        </dgm:presLayoutVars>
      </dgm:prSet>
      <dgm:spPr/>
    </dgm:pt>
    <dgm:pt modelId="{ACFF576D-8233-4330-8A1F-1AC63E9A41CB}" type="pres">
      <dgm:prSet presAssocID="{147A2FB3-5ACE-4CBA-9625-93AB3DD65B18}" presName="txSpace" presStyleCnt="0"/>
      <dgm:spPr/>
    </dgm:pt>
    <dgm:pt modelId="{96F69C88-34E4-4D94-9EF4-B6F150D046C7}" type="pres">
      <dgm:prSet presAssocID="{147A2FB3-5ACE-4CBA-9625-93AB3DD65B18}" presName="desTx" presStyleLbl="revTx" presStyleIdx="9" presStyleCnt="12">
        <dgm:presLayoutVars/>
      </dgm:prSet>
      <dgm:spPr/>
    </dgm:pt>
    <dgm:pt modelId="{6B3998E8-E975-45EB-AFDE-51FADABA1CE1}" type="pres">
      <dgm:prSet presAssocID="{CB75EC04-91ED-4811-8472-33EDE38E0847}" presName="sibTrans" presStyleCnt="0"/>
      <dgm:spPr/>
    </dgm:pt>
    <dgm:pt modelId="{E1B1C7FD-3BB4-418C-BDCA-63D0DA7EF5ED}" type="pres">
      <dgm:prSet presAssocID="{E8F140CC-E82F-4B1D-BA5A-C57A83BB3302}" presName="compNode" presStyleCnt="0"/>
      <dgm:spPr/>
    </dgm:pt>
    <dgm:pt modelId="{A94CC287-B0DC-46D0-8410-227FCB80E58C}" type="pres">
      <dgm:prSet presAssocID="{E8F140CC-E82F-4B1D-BA5A-C57A83BB3302}"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Bank"/>
        </a:ext>
      </dgm:extLst>
    </dgm:pt>
    <dgm:pt modelId="{55AB59AE-108D-4885-B70A-9416C5567DF4}" type="pres">
      <dgm:prSet presAssocID="{E8F140CC-E82F-4B1D-BA5A-C57A83BB3302}" presName="iconSpace" presStyleCnt="0"/>
      <dgm:spPr/>
    </dgm:pt>
    <dgm:pt modelId="{16519950-CADE-4864-861D-900D131323AB}" type="pres">
      <dgm:prSet presAssocID="{E8F140CC-E82F-4B1D-BA5A-C57A83BB3302}" presName="parTx" presStyleLbl="revTx" presStyleIdx="10" presStyleCnt="12">
        <dgm:presLayoutVars>
          <dgm:chMax val="0"/>
          <dgm:chPref val="0"/>
        </dgm:presLayoutVars>
      </dgm:prSet>
      <dgm:spPr/>
    </dgm:pt>
    <dgm:pt modelId="{729AEEAF-6093-4E64-8CCA-80A745404005}" type="pres">
      <dgm:prSet presAssocID="{E8F140CC-E82F-4B1D-BA5A-C57A83BB3302}" presName="txSpace" presStyleCnt="0"/>
      <dgm:spPr/>
    </dgm:pt>
    <dgm:pt modelId="{957DE8EB-CE96-44CE-8FBE-AE0B81EC070C}" type="pres">
      <dgm:prSet presAssocID="{E8F140CC-E82F-4B1D-BA5A-C57A83BB3302}" presName="desTx" presStyleLbl="revTx" presStyleIdx="11" presStyleCnt="12" custLinFactNeighborX="1315" custLinFactNeighborY="-7211">
        <dgm:presLayoutVars/>
      </dgm:prSet>
      <dgm:spPr/>
    </dgm:pt>
  </dgm:ptLst>
  <dgm:cxnLst>
    <dgm:cxn modelId="{8908460D-AD86-4780-99B5-8D72E14849B0}" type="presOf" srcId="{EA3D2D46-C44E-498A-84E6-E01979899CB2}" destId="{EEDF42BD-BBFF-4804-A91A-84E1C1F2EECD}" srcOrd="0" destOrd="0" presId="urn:microsoft.com/office/officeart/2018/2/layout/IconLabelDescriptionList"/>
    <dgm:cxn modelId="{D8BF8313-C91E-45A7-90BB-D9B98B693635}" srcId="{E8F140CC-E82F-4B1D-BA5A-C57A83BB3302}" destId="{515C2D50-FC0B-4587-B555-FBD7E97C54FE}" srcOrd="0" destOrd="0" parTransId="{7955058F-501B-45B8-8B5A-A785D1A25F4E}" sibTransId="{80A207B0-0F59-49BC-A290-74ABABD234AC}"/>
    <dgm:cxn modelId="{26EA3819-6093-4BE0-8B29-4699EA45F242}" type="presOf" srcId="{5C4A2782-4F55-409B-BA4B-5ABA45D4510D}" destId="{8BE7695F-C21F-4D71-877C-AA2EBC8F0EB2}" srcOrd="0" destOrd="0" presId="urn:microsoft.com/office/officeart/2018/2/layout/IconLabelDescriptionList"/>
    <dgm:cxn modelId="{3FAFB21A-5C52-4CAB-A080-A42F9C8CDB15}" type="presOf" srcId="{E8F140CC-E82F-4B1D-BA5A-C57A83BB3302}" destId="{16519950-CADE-4864-861D-900D131323AB}" srcOrd="0" destOrd="0" presId="urn:microsoft.com/office/officeart/2018/2/layout/IconLabelDescriptionList"/>
    <dgm:cxn modelId="{A8875137-940E-4483-9F88-7E68D2C4B539}" type="presOf" srcId="{CE404B27-B33A-482B-B72D-374078E2BDCF}" destId="{130CDE70-99FE-4A70-857E-148AD35D5E31}" srcOrd="0" destOrd="0" presId="urn:microsoft.com/office/officeart/2018/2/layout/IconLabelDescriptionList"/>
    <dgm:cxn modelId="{D5D13138-E5E2-44C5-BD55-0D68EA08B365}" srcId="{EA3D2D46-C44E-498A-84E6-E01979899CB2}" destId="{961B0126-57D9-4526-B526-9039B47D168A}" srcOrd="0" destOrd="0" parTransId="{6C1A77F8-97E5-4CE9-8A3C-20B4624FED89}" sibTransId="{5E2053BC-8486-4246-A0DF-DAEDF44F1769}"/>
    <dgm:cxn modelId="{ABC34338-7DB9-4111-A7D3-1402A1E79536}" type="presOf" srcId="{8FD3C162-6891-4F03-A985-07433809AEDF}" destId="{96F69C88-34E4-4D94-9EF4-B6F150D046C7}" srcOrd="0" destOrd="0" presId="urn:microsoft.com/office/officeart/2018/2/layout/IconLabelDescriptionList"/>
    <dgm:cxn modelId="{845E7062-BEEC-4F45-AE83-C4C4D3A8FD7F}" type="presOf" srcId="{3588FEE3-98BA-425A-B254-A714E9B3CCCB}" destId="{9175AA29-0F23-41AA-B30C-CB78D4F88AAB}" srcOrd="0" destOrd="0" presId="urn:microsoft.com/office/officeart/2018/2/layout/IconLabelDescriptionList"/>
    <dgm:cxn modelId="{6A7D6767-18FE-4A42-AA60-3C3F1911FF44}" type="presOf" srcId="{147A2FB3-5ACE-4CBA-9625-93AB3DD65B18}" destId="{CC27E746-F8FF-4C69-9A8A-887543E24931}" srcOrd="0" destOrd="0" presId="urn:microsoft.com/office/officeart/2018/2/layout/IconLabelDescriptionList"/>
    <dgm:cxn modelId="{A4AC8C67-DA48-4A95-8292-22D20ACEBEB9}" srcId="{CBD28029-8F19-429A-A6CD-49A7488A8CF2}" destId="{E8F140CC-E82F-4B1D-BA5A-C57A83BB3302}" srcOrd="5" destOrd="0" parTransId="{F1985074-7649-4C7D-BB3F-3CD11606699A}" sibTransId="{147018E7-EEA1-4F5A-9A6A-ED2B1A095C78}"/>
    <dgm:cxn modelId="{794BE767-1247-412A-B0F5-C9C63C21997E}" srcId="{CBD28029-8F19-429A-A6CD-49A7488A8CF2}" destId="{147A2FB3-5ACE-4CBA-9625-93AB3DD65B18}" srcOrd="4" destOrd="0" parTransId="{489BC4F3-06BA-4BB6-B69F-D22945944F5F}" sibTransId="{CB75EC04-91ED-4811-8472-33EDE38E0847}"/>
    <dgm:cxn modelId="{54689370-0C11-4252-9B73-75A2A0571A8E}" srcId="{30EA628C-C7A6-4CF4-A679-C451F90FA3E4}" destId="{5C4A2782-4F55-409B-BA4B-5ABA45D4510D}" srcOrd="0" destOrd="0" parTransId="{F4CAAAAC-129E-4235-82DE-E200225EE6D1}" sibTransId="{4E1EF17A-0E62-456E-A286-4DE68152623A}"/>
    <dgm:cxn modelId="{693F4054-B3F1-4934-9A1D-73FAA25EB046}" srcId="{CBD28029-8F19-429A-A6CD-49A7488A8CF2}" destId="{3588FEE3-98BA-425A-B254-A714E9B3CCCB}" srcOrd="3" destOrd="0" parTransId="{411743C8-47F6-47AA-B1E1-21755D26B1A9}" sibTransId="{7521BB4D-69D1-451A-A6DB-81F4E005AE50}"/>
    <dgm:cxn modelId="{32DA5789-F78B-4FAF-A855-F29F4E109497}" type="presOf" srcId="{2672F098-946B-4581-84CB-253A448CABCB}" destId="{486E7F40-EF77-41E5-AC8E-668AC509189E}" srcOrd="0" destOrd="0" presId="urn:microsoft.com/office/officeart/2018/2/layout/IconLabelDescriptionList"/>
    <dgm:cxn modelId="{D7DEED8A-F5A8-4B36-9881-1D9CD27FAC6C}" srcId="{3588FEE3-98BA-425A-B254-A714E9B3CCCB}" destId="{2672F098-946B-4581-84CB-253A448CABCB}" srcOrd="0" destOrd="0" parTransId="{68138AA0-3780-4183-A14B-549662DBA109}" sibTransId="{2CC82CB8-0751-4E31-B029-6EA7A97456EB}"/>
    <dgm:cxn modelId="{4E4D2B8C-C232-4FFB-82FC-8751F57DCA31}" type="presOf" srcId="{961B0126-57D9-4526-B526-9039B47D168A}" destId="{7A8B9CE7-DF94-4B02-B29B-3803CB25D7FF}" srcOrd="0" destOrd="0" presId="urn:microsoft.com/office/officeart/2018/2/layout/IconLabelDescriptionList"/>
    <dgm:cxn modelId="{F6923099-0381-41CE-9574-9338764DE4B5}" srcId="{CBD28029-8F19-429A-A6CD-49A7488A8CF2}" destId="{30EA628C-C7A6-4CF4-A679-C451F90FA3E4}" srcOrd="1" destOrd="0" parTransId="{E788E5A3-23C1-462A-B6F2-C18A9A3B25AC}" sibTransId="{1A4FEEEB-366F-4401-8272-07A11509E22F}"/>
    <dgm:cxn modelId="{D03B37A2-6D7C-4A23-B062-D7330ACF46A4}" srcId="{147A2FB3-5ACE-4CBA-9625-93AB3DD65B18}" destId="{8FD3C162-6891-4F03-A985-07433809AEDF}" srcOrd="0" destOrd="0" parTransId="{F3F3CCF8-DD14-43DE-9898-236879F271B3}" sibTransId="{46EAE01E-CBAD-4099-BA0D-0BADA71C8FF6}"/>
    <dgm:cxn modelId="{23A729AC-22F4-432D-9F77-70127C8780BE}" srcId="{CE404B27-B33A-482B-B72D-374078E2BDCF}" destId="{E483B229-C961-4E7D-ABE2-0BDF1B087F63}" srcOrd="0" destOrd="0" parTransId="{493009A5-8B45-4A9A-A561-302EFC2D796F}" sibTransId="{BB5A56BE-835B-4DAE-85FE-65EEBC5DD801}"/>
    <dgm:cxn modelId="{27C6FAB2-762C-46E8-AE56-A5D2516991F0}" srcId="{CBD28029-8F19-429A-A6CD-49A7488A8CF2}" destId="{EA3D2D46-C44E-498A-84E6-E01979899CB2}" srcOrd="2" destOrd="0" parTransId="{63239BEB-8911-4CBE-9D38-AD41464ACC88}" sibTransId="{6B7DB900-A225-4ADF-9BFC-463FBAE1260E}"/>
    <dgm:cxn modelId="{DBE30CBF-2548-4E29-B30A-5AD58EE38B46}" type="presOf" srcId="{515C2D50-FC0B-4587-B555-FBD7E97C54FE}" destId="{957DE8EB-CE96-44CE-8FBE-AE0B81EC070C}" srcOrd="0" destOrd="0" presId="urn:microsoft.com/office/officeart/2018/2/layout/IconLabelDescriptionList"/>
    <dgm:cxn modelId="{7F9998D9-B649-4D83-B5A4-C61F35BC1850}" type="presOf" srcId="{30EA628C-C7A6-4CF4-A679-C451F90FA3E4}" destId="{4B7D14B7-7E21-4EE6-A514-4A2449C1D466}" srcOrd="0" destOrd="0" presId="urn:microsoft.com/office/officeart/2018/2/layout/IconLabelDescriptionList"/>
    <dgm:cxn modelId="{59883AE4-5775-4BBD-8846-76B808A7EF37}" type="presOf" srcId="{CBD28029-8F19-429A-A6CD-49A7488A8CF2}" destId="{36C3FA06-83F2-4DA1-88E3-170847E39450}" srcOrd="0" destOrd="0" presId="urn:microsoft.com/office/officeart/2018/2/layout/IconLabelDescriptionList"/>
    <dgm:cxn modelId="{B52715FC-B0CC-48ED-81C3-775715FA36C9}" srcId="{CBD28029-8F19-429A-A6CD-49A7488A8CF2}" destId="{CE404B27-B33A-482B-B72D-374078E2BDCF}" srcOrd="0" destOrd="0" parTransId="{4D491F9D-7201-4DE7-B7DF-0F906FF8D73D}" sibTransId="{13D3677E-EBD2-49AE-9FC7-893F337888A3}"/>
    <dgm:cxn modelId="{289B18FF-DA1A-4E3C-96C1-6DF92A9CE13C}" type="presOf" srcId="{E483B229-C961-4E7D-ABE2-0BDF1B087F63}" destId="{6AB42CFF-EF10-414C-BB8F-D0B32344CF79}" srcOrd="0" destOrd="0" presId="urn:microsoft.com/office/officeart/2018/2/layout/IconLabelDescriptionList"/>
    <dgm:cxn modelId="{468B02B3-EEA3-47FD-8C84-EF5976567A55}" type="presParOf" srcId="{36C3FA06-83F2-4DA1-88E3-170847E39450}" destId="{A45E3FBD-2FE7-42B5-AD35-32032BA10B75}" srcOrd="0" destOrd="0" presId="urn:microsoft.com/office/officeart/2018/2/layout/IconLabelDescriptionList"/>
    <dgm:cxn modelId="{164C2CC7-0022-4A72-A6ED-9AF201E5DF74}" type="presParOf" srcId="{A45E3FBD-2FE7-42B5-AD35-32032BA10B75}" destId="{3FBC051C-2F76-4AA4-AB06-F9CF689D2DB8}" srcOrd="0" destOrd="0" presId="urn:microsoft.com/office/officeart/2018/2/layout/IconLabelDescriptionList"/>
    <dgm:cxn modelId="{F381172E-A217-44B8-BEA0-161C59E2FEBA}" type="presParOf" srcId="{A45E3FBD-2FE7-42B5-AD35-32032BA10B75}" destId="{4F705A71-D285-47EF-9C73-94BE62E9833A}" srcOrd="1" destOrd="0" presId="urn:microsoft.com/office/officeart/2018/2/layout/IconLabelDescriptionList"/>
    <dgm:cxn modelId="{01DF792A-B7C6-4A1B-AEB2-9BD426EC3E75}" type="presParOf" srcId="{A45E3FBD-2FE7-42B5-AD35-32032BA10B75}" destId="{130CDE70-99FE-4A70-857E-148AD35D5E31}" srcOrd="2" destOrd="0" presId="urn:microsoft.com/office/officeart/2018/2/layout/IconLabelDescriptionList"/>
    <dgm:cxn modelId="{B06713AF-4860-42A7-A13D-2435C0992613}" type="presParOf" srcId="{A45E3FBD-2FE7-42B5-AD35-32032BA10B75}" destId="{B88A78E5-C206-4055-8667-0E20D8595478}" srcOrd="3" destOrd="0" presId="urn:microsoft.com/office/officeart/2018/2/layout/IconLabelDescriptionList"/>
    <dgm:cxn modelId="{B708C7DC-FBDE-4848-9199-367774946492}" type="presParOf" srcId="{A45E3FBD-2FE7-42B5-AD35-32032BA10B75}" destId="{6AB42CFF-EF10-414C-BB8F-D0B32344CF79}" srcOrd="4" destOrd="0" presId="urn:microsoft.com/office/officeart/2018/2/layout/IconLabelDescriptionList"/>
    <dgm:cxn modelId="{EE1F919C-426B-4189-A783-1462B7E873DC}" type="presParOf" srcId="{36C3FA06-83F2-4DA1-88E3-170847E39450}" destId="{41E30BBF-667B-4AD1-B0E6-EF8B7E282CB0}" srcOrd="1" destOrd="0" presId="urn:microsoft.com/office/officeart/2018/2/layout/IconLabelDescriptionList"/>
    <dgm:cxn modelId="{494F149D-AF04-4FB5-86C9-5DD83F0B2DC4}" type="presParOf" srcId="{36C3FA06-83F2-4DA1-88E3-170847E39450}" destId="{85217560-6727-4544-AA1A-425CABBD4C39}" srcOrd="2" destOrd="0" presId="urn:microsoft.com/office/officeart/2018/2/layout/IconLabelDescriptionList"/>
    <dgm:cxn modelId="{7DF4A56E-F698-4CEF-9A40-22A279F34BCD}" type="presParOf" srcId="{85217560-6727-4544-AA1A-425CABBD4C39}" destId="{45399853-50EA-4B9E-8198-30DCEA9DF408}" srcOrd="0" destOrd="0" presId="urn:microsoft.com/office/officeart/2018/2/layout/IconLabelDescriptionList"/>
    <dgm:cxn modelId="{2976518E-3A20-459B-9BAF-F634F7D99615}" type="presParOf" srcId="{85217560-6727-4544-AA1A-425CABBD4C39}" destId="{5040078F-2468-40CC-A584-C3CA2463B5CE}" srcOrd="1" destOrd="0" presId="urn:microsoft.com/office/officeart/2018/2/layout/IconLabelDescriptionList"/>
    <dgm:cxn modelId="{51D8A6FD-393E-408D-8A93-186FC3E708E1}" type="presParOf" srcId="{85217560-6727-4544-AA1A-425CABBD4C39}" destId="{4B7D14B7-7E21-4EE6-A514-4A2449C1D466}" srcOrd="2" destOrd="0" presId="urn:microsoft.com/office/officeart/2018/2/layout/IconLabelDescriptionList"/>
    <dgm:cxn modelId="{1794D3B7-4016-404D-8E6D-DE5DB5D54731}" type="presParOf" srcId="{85217560-6727-4544-AA1A-425CABBD4C39}" destId="{70BCA0E2-8DD0-40E4-B362-DDDC7E8B46E6}" srcOrd="3" destOrd="0" presId="urn:microsoft.com/office/officeart/2018/2/layout/IconLabelDescriptionList"/>
    <dgm:cxn modelId="{4AD0A790-008D-4CE0-A58C-5DB3433BC0E3}" type="presParOf" srcId="{85217560-6727-4544-AA1A-425CABBD4C39}" destId="{8BE7695F-C21F-4D71-877C-AA2EBC8F0EB2}" srcOrd="4" destOrd="0" presId="urn:microsoft.com/office/officeart/2018/2/layout/IconLabelDescriptionList"/>
    <dgm:cxn modelId="{9CFB84BA-257A-4F2B-AFBB-4E451462E6CD}" type="presParOf" srcId="{36C3FA06-83F2-4DA1-88E3-170847E39450}" destId="{574D4A7B-1657-424A-875D-8AC2E882936F}" srcOrd="3" destOrd="0" presId="urn:microsoft.com/office/officeart/2018/2/layout/IconLabelDescriptionList"/>
    <dgm:cxn modelId="{235470C9-F348-4EDA-BFC2-77804C2E77AC}" type="presParOf" srcId="{36C3FA06-83F2-4DA1-88E3-170847E39450}" destId="{2387730E-A025-4652-A895-ADC744340B49}" srcOrd="4" destOrd="0" presId="urn:microsoft.com/office/officeart/2018/2/layout/IconLabelDescriptionList"/>
    <dgm:cxn modelId="{31E39370-A823-483D-BF1A-CE73D6497657}" type="presParOf" srcId="{2387730E-A025-4652-A895-ADC744340B49}" destId="{F1CD633D-5B2D-4091-8DDD-DECE06420E0B}" srcOrd="0" destOrd="0" presId="urn:microsoft.com/office/officeart/2018/2/layout/IconLabelDescriptionList"/>
    <dgm:cxn modelId="{549A93B7-F544-4FCF-BB11-8C1334043C96}" type="presParOf" srcId="{2387730E-A025-4652-A895-ADC744340B49}" destId="{1F4172C3-527F-40D8-9605-8B5209823F5C}" srcOrd="1" destOrd="0" presId="urn:microsoft.com/office/officeart/2018/2/layout/IconLabelDescriptionList"/>
    <dgm:cxn modelId="{2933E287-1211-470D-98BF-D89EF9C18424}" type="presParOf" srcId="{2387730E-A025-4652-A895-ADC744340B49}" destId="{EEDF42BD-BBFF-4804-A91A-84E1C1F2EECD}" srcOrd="2" destOrd="0" presId="urn:microsoft.com/office/officeart/2018/2/layout/IconLabelDescriptionList"/>
    <dgm:cxn modelId="{27419CF0-0A4F-4EC2-8B77-75E9F926AAC3}" type="presParOf" srcId="{2387730E-A025-4652-A895-ADC744340B49}" destId="{2CECB97E-E5CF-4F58-AB5A-75210825056C}" srcOrd="3" destOrd="0" presId="urn:microsoft.com/office/officeart/2018/2/layout/IconLabelDescriptionList"/>
    <dgm:cxn modelId="{A02DC83E-9473-41C9-9A78-4666D643D21C}" type="presParOf" srcId="{2387730E-A025-4652-A895-ADC744340B49}" destId="{7A8B9CE7-DF94-4B02-B29B-3803CB25D7FF}" srcOrd="4" destOrd="0" presId="urn:microsoft.com/office/officeart/2018/2/layout/IconLabelDescriptionList"/>
    <dgm:cxn modelId="{4A508793-001A-41BA-961A-66D880BF73B1}" type="presParOf" srcId="{36C3FA06-83F2-4DA1-88E3-170847E39450}" destId="{BF097743-0B8C-4E75-8554-018C15E6BDAB}" srcOrd="5" destOrd="0" presId="urn:microsoft.com/office/officeart/2018/2/layout/IconLabelDescriptionList"/>
    <dgm:cxn modelId="{B32E4A2B-ED44-4D68-AFEB-2EF9F7701F9D}" type="presParOf" srcId="{36C3FA06-83F2-4DA1-88E3-170847E39450}" destId="{BE9F3646-5E00-4643-A6D3-4A49325BAF53}" srcOrd="6" destOrd="0" presId="urn:microsoft.com/office/officeart/2018/2/layout/IconLabelDescriptionList"/>
    <dgm:cxn modelId="{6D0C9390-9307-451A-9B48-08631F955020}" type="presParOf" srcId="{BE9F3646-5E00-4643-A6D3-4A49325BAF53}" destId="{6ABF449A-9298-429E-BCCD-D57DE02BD6EB}" srcOrd="0" destOrd="0" presId="urn:microsoft.com/office/officeart/2018/2/layout/IconLabelDescriptionList"/>
    <dgm:cxn modelId="{DCEB5F99-02ED-4095-8621-DEF616046F2D}" type="presParOf" srcId="{BE9F3646-5E00-4643-A6D3-4A49325BAF53}" destId="{28628157-D4C1-431B-BC31-128392E5891B}" srcOrd="1" destOrd="0" presId="urn:microsoft.com/office/officeart/2018/2/layout/IconLabelDescriptionList"/>
    <dgm:cxn modelId="{AEB8F4E0-0E37-425C-A83E-DFE4E8930423}" type="presParOf" srcId="{BE9F3646-5E00-4643-A6D3-4A49325BAF53}" destId="{9175AA29-0F23-41AA-B30C-CB78D4F88AAB}" srcOrd="2" destOrd="0" presId="urn:microsoft.com/office/officeart/2018/2/layout/IconLabelDescriptionList"/>
    <dgm:cxn modelId="{BC8D09DD-32D6-4F5F-9279-75BE32017307}" type="presParOf" srcId="{BE9F3646-5E00-4643-A6D3-4A49325BAF53}" destId="{25E4867B-6088-484F-81D1-19D9B8F50FC2}" srcOrd="3" destOrd="0" presId="urn:microsoft.com/office/officeart/2018/2/layout/IconLabelDescriptionList"/>
    <dgm:cxn modelId="{F546A62A-FDB9-45BC-929A-BF6C3E7F6DC1}" type="presParOf" srcId="{BE9F3646-5E00-4643-A6D3-4A49325BAF53}" destId="{486E7F40-EF77-41E5-AC8E-668AC509189E}" srcOrd="4" destOrd="0" presId="urn:microsoft.com/office/officeart/2018/2/layout/IconLabelDescriptionList"/>
    <dgm:cxn modelId="{D52E41BD-A2BA-43E4-8EE6-535FBB876A47}" type="presParOf" srcId="{36C3FA06-83F2-4DA1-88E3-170847E39450}" destId="{01CC5551-115D-459A-AB86-A9404B924FFD}" srcOrd="7" destOrd="0" presId="urn:microsoft.com/office/officeart/2018/2/layout/IconLabelDescriptionList"/>
    <dgm:cxn modelId="{C89BB5B3-71D9-4C76-98BC-86C49BC809F1}" type="presParOf" srcId="{36C3FA06-83F2-4DA1-88E3-170847E39450}" destId="{EF843743-2FD5-4F7F-97B4-61F7281C38D5}" srcOrd="8" destOrd="0" presId="urn:microsoft.com/office/officeart/2018/2/layout/IconLabelDescriptionList"/>
    <dgm:cxn modelId="{78D44D11-5721-4FE4-8EF7-CD24F00F705C}" type="presParOf" srcId="{EF843743-2FD5-4F7F-97B4-61F7281C38D5}" destId="{82BA8B30-F2A5-4012-97CB-F48C497DD083}" srcOrd="0" destOrd="0" presId="urn:microsoft.com/office/officeart/2018/2/layout/IconLabelDescriptionList"/>
    <dgm:cxn modelId="{1CDC8E61-85B8-45B9-8CBB-8E11BFFEFF2C}" type="presParOf" srcId="{EF843743-2FD5-4F7F-97B4-61F7281C38D5}" destId="{0661DD98-556A-420B-9D31-876E00BDC528}" srcOrd="1" destOrd="0" presId="urn:microsoft.com/office/officeart/2018/2/layout/IconLabelDescriptionList"/>
    <dgm:cxn modelId="{0BB11F3F-A8F3-45EA-85F8-DB0891C80A14}" type="presParOf" srcId="{EF843743-2FD5-4F7F-97B4-61F7281C38D5}" destId="{CC27E746-F8FF-4C69-9A8A-887543E24931}" srcOrd="2" destOrd="0" presId="urn:microsoft.com/office/officeart/2018/2/layout/IconLabelDescriptionList"/>
    <dgm:cxn modelId="{11F7290B-ADEA-4BE0-88A4-B7154658C6DC}" type="presParOf" srcId="{EF843743-2FD5-4F7F-97B4-61F7281C38D5}" destId="{ACFF576D-8233-4330-8A1F-1AC63E9A41CB}" srcOrd="3" destOrd="0" presId="urn:microsoft.com/office/officeart/2018/2/layout/IconLabelDescriptionList"/>
    <dgm:cxn modelId="{9AA90768-74D7-411C-9DBD-25DA5150315E}" type="presParOf" srcId="{EF843743-2FD5-4F7F-97B4-61F7281C38D5}" destId="{96F69C88-34E4-4D94-9EF4-B6F150D046C7}" srcOrd="4" destOrd="0" presId="urn:microsoft.com/office/officeart/2018/2/layout/IconLabelDescriptionList"/>
    <dgm:cxn modelId="{DCB1E6D8-7669-42CA-B976-8904E294E2C0}" type="presParOf" srcId="{36C3FA06-83F2-4DA1-88E3-170847E39450}" destId="{6B3998E8-E975-45EB-AFDE-51FADABA1CE1}" srcOrd="9" destOrd="0" presId="urn:microsoft.com/office/officeart/2018/2/layout/IconLabelDescriptionList"/>
    <dgm:cxn modelId="{D7D84B3B-1B4A-4336-8FD0-5F3E8478C5F1}" type="presParOf" srcId="{36C3FA06-83F2-4DA1-88E3-170847E39450}" destId="{E1B1C7FD-3BB4-418C-BDCA-63D0DA7EF5ED}" srcOrd="10" destOrd="0" presId="urn:microsoft.com/office/officeart/2018/2/layout/IconLabelDescriptionList"/>
    <dgm:cxn modelId="{2EE8865E-E4B0-405E-8AD9-7EBE215F3CDE}" type="presParOf" srcId="{E1B1C7FD-3BB4-418C-BDCA-63D0DA7EF5ED}" destId="{A94CC287-B0DC-46D0-8410-227FCB80E58C}" srcOrd="0" destOrd="0" presId="urn:microsoft.com/office/officeart/2018/2/layout/IconLabelDescriptionList"/>
    <dgm:cxn modelId="{0BBC780A-114E-41BA-9503-37356EE5E558}" type="presParOf" srcId="{E1B1C7FD-3BB4-418C-BDCA-63D0DA7EF5ED}" destId="{55AB59AE-108D-4885-B70A-9416C5567DF4}" srcOrd="1" destOrd="0" presId="urn:microsoft.com/office/officeart/2018/2/layout/IconLabelDescriptionList"/>
    <dgm:cxn modelId="{34B4E2E1-1BFC-4929-9AE8-428B00934118}" type="presParOf" srcId="{E1B1C7FD-3BB4-418C-BDCA-63D0DA7EF5ED}" destId="{16519950-CADE-4864-861D-900D131323AB}" srcOrd="2" destOrd="0" presId="urn:microsoft.com/office/officeart/2018/2/layout/IconLabelDescriptionList"/>
    <dgm:cxn modelId="{9AFA334A-0165-4B21-8027-35D417BDA1A1}" type="presParOf" srcId="{E1B1C7FD-3BB4-418C-BDCA-63D0DA7EF5ED}" destId="{729AEEAF-6093-4E64-8CCA-80A745404005}" srcOrd="3" destOrd="0" presId="urn:microsoft.com/office/officeart/2018/2/layout/IconLabelDescriptionList"/>
    <dgm:cxn modelId="{A033ED6A-94F4-486F-AB20-32201965239B}" type="presParOf" srcId="{E1B1C7FD-3BB4-418C-BDCA-63D0DA7EF5ED}" destId="{957DE8EB-CE96-44CE-8FBE-AE0B81EC070C}"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BC051C-2F76-4AA4-AB06-F9CF689D2DB8}">
      <dsp:nvSpPr>
        <dsp:cNvPr id="0" name=""/>
        <dsp:cNvSpPr/>
      </dsp:nvSpPr>
      <dsp:spPr>
        <a:xfrm>
          <a:off x="2611" y="133563"/>
          <a:ext cx="597269" cy="59726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30CDE70-99FE-4A70-857E-148AD35D5E31}">
      <dsp:nvSpPr>
        <dsp:cNvPr id="0" name=""/>
        <dsp:cNvSpPr/>
      </dsp:nvSpPr>
      <dsp:spPr>
        <a:xfrm>
          <a:off x="55717" y="804282"/>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defRPr b="1"/>
          </a:pPr>
          <a:r>
            <a:rPr lang="en-US" sz="1500" b="1" i="0" kern="1200" dirty="0">
              <a:solidFill>
                <a:srgbClr val="0070C0"/>
              </a:solidFill>
            </a:rPr>
            <a:t>Privacy and Confidentiality Breaches</a:t>
          </a:r>
          <a:endParaRPr lang="en-US" sz="1500" kern="1200" dirty="0">
            <a:solidFill>
              <a:srgbClr val="0070C0"/>
            </a:solidFill>
          </a:endParaRPr>
        </a:p>
      </dsp:txBody>
      <dsp:txXfrm>
        <a:off x="55717" y="804282"/>
        <a:ext cx="1706484" cy="664147"/>
      </dsp:txXfrm>
    </dsp:sp>
    <dsp:sp modelId="{6AB42CFF-EF10-414C-BB8F-D0B32344CF79}">
      <dsp:nvSpPr>
        <dsp:cNvPr id="0" name=""/>
        <dsp:cNvSpPr/>
      </dsp:nvSpPr>
      <dsp:spPr>
        <a:xfrm>
          <a:off x="35700" y="1625408"/>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Even when data is anonymized, advances in data analytics and cross-referencing with other datasets can lead to re-identification of individuals. This can expose sensitive personal information, such as health records, income levels, or political affiliations</a:t>
          </a:r>
        </a:p>
      </dsp:txBody>
      <dsp:txXfrm>
        <a:off x="35700" y="1625408"/>
        <a:ext cx="1706484" cy="3318783"/>
      </dsp:txXfrm>
    </dsp:sp>
    <dsp:sp modelId="{45399853-50EA-4B9E-8198-30DCEA9DF408}">
      <dsp:nvSpPr>
        <dsp:cNvPr id="0" name=""/>
        <dsp:cNvSpPr/>
      </dsp:nvSpPr>
      <dsp:spPr>
        <a:xfrm>
          <a:off x="2007731" y="133563"/>
          <a:ext cx="597269" cy="59726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B7D14B7-7E21-4EE6-A514-4A2449C1D466}">
      <dsp:nvSpPr>
        <dsp:cNvPr id="0" name=""/>
        <dsp:cNvSpPr/>
      </dsp:nvSpPr>
      <dsp:spPr>
        <a:xfrm>
          <a:off x="2007731" y="941024"/>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defRPr b="1"/>
          </a:pPr>
          <a:r>
            <a:rPr lang="en-US" sz="1500" b="1" i="0" kern="1200" dirty="0">
              <a:solidFill>
                <a:srgbClr val="0070C0"/>
              </a:solidFill>
            </a:rPr>
            <a:t>Misinterpretation and Misuse of Data</a:t>
          </a:r>
          <a:endParaRPr lang="en-US" sz="1500" kern="1200" dirty="0">
            <a:solidFill>
              <a:srgbClr val="0070C0"/>
            </a:solidFill>
          </a:endParaRPr>
        </a:p>
      </dsp:txBody>
      <dsp:txXfrm>
        <a:off x="2007731" y="941024"/>
        <a:ext cx="1706484" cy="664147"/>
      </dsp:txXfrm>
    </dsp:sp>
    <dsp:sp modelId="{8BE7695F-C21F-4D71-877C-AA2EBC8F0EB2}">
      <dsp:nvSpPr>
        <dsp:cNvPr id="0" name=""/>
        <dsp:cNvSpPr/>
      </dsp:nvSpPr>
      <dsp:spPr>
        <a:xfrm>
          <a:off x="2053499" y="1531685"/>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Open datasets can be misinterpreted by non-experts, leading to flawed conclusions, misinformation, or policy errors. In extreme cases, data can be intentionally manipulated to support biased narratives</a:t>
          </a:r>
        </a:p>
      </dsp:txBody>
      <dsp:txXfrm>
        <a:off x="2053499" y="1531685"/>
        <a:ext cx="1706484" cy="3318783"/>
      </dsp:txXfrm>
    </dsp:sp>
    <dsp:sp modelId="{F1CD633D-5B2D-4091-8DDD-DECE06420E0B}">
      <dsp:nvSpPr>
        <dsp:cNvPr id="0" name=""/>
        <dsp:cNvSpPr/>
      </dsp:nvSpPr>
      <dsp:spPr>
        <a:xfrm>
          <a:off x="4012850" y="133563"/>
          <a:ext cx="597269" cy="59726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EDF42BD-BBFF-4804-A91A-84E1C1F2EECD}">
      <dsp:nvSpPr>
        <dsp:cNvPr id="0" name=""/>
        <dsp:cNvSpPr/>
      </dsp:nvSpPr>
      <dsp:spPr>
        <a:xfrm>
          <a:off x="4012850" y="941024"/>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defRPr b="1"/>
          </a:pPr>
          <a:r>
            <a:rPr lang="en-US" sz="1600" b="1" kern="1200" dirty="0">
              <a:solidFill>
                <a:srgbClr val="0070C0"/>
              </a:solidFill>
            </a:rPr>
            <a:t>Accessibility and Usability</a:t>
          </a:r>
          <a:endParaRPr lang="en-US" sz="1600" kern="1200" dirty="0">
            <a:solidFill>
              <a:srgbClr val="0070C0"/>
            </a:solidFill>
          </a:endParaRPr>
        </a:p>
      </dsp:txBody>
      <dsp:txXfrm>
        <a:off x="4012850" y="941024"/>
        <a:ext cx="1706484" cy="664147"/>
      </dsp:txXfrm>
    </dsp:sp>
    <dsp:sp modelId="{7A8B9CE7-DF94-4B02-B29B-3803CB25D7FF}">
      <dsp:nvSpPr>
        <dsp:cNvPr id="0" name=""/>
        <dsp:cNvSpPr/>
      </dsp:nvSpPr>
      <dsp:spPr>
        <a:xfrm>
          <a:off x="4054164" y="1553755"/>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Not all open datasets undergo rigorous quality control. Outdated, incomplete, or inaccurate data can compromise research validity and lead to misguided decisions</a:t>
          </a:r>
        </a:p>
      </dsp:txBody>
      <dsp:txXfrm>
        <a:off x="4054164" y="1553755"/>
        <a:ext cx="1706484" cy="3318783"/>
      </dsp:txXfrm>
    </dsp:sp>
    <dsp:sp modelId="{6ABF449A-9298-429E-BCCD-D57DE02BD6EB}">
      <dsp:nvSpPr>
        <dsp:cNvPr id="0" name=""/>
        <dsp:cNvSpPr/>
      </dsp:nvSpPr>
      <dsp:spPr>
        <a:xfrm>
          <a:off x="6017969" y="133563"/>
          <a:ext cx="597269" cy="59726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175AA29-0F23-41AA-B30C-CB78D4F88AAB}">
      <dsp:nvSpPr>
        <dsp:cNvPr id="0" name=""/>
        <dsp:cNvSpPr/>
      </dsp:nvSpPr>
      <dsp:spPr>
        <a:xfrm>
          <a:off x="5904658" y="804282"/>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defRPr b="1"/>
          </a:pPr>
          <a:r>
            <a:rPr lang="en-US" sz="1600" b="1" i="0" kern="1200" dirty="0">
              <a:solidFill>
                <a:srgbClr val="0070C0"/>
              </a:solidFill>
            </a:rPr>
            <a:t>Cybersecurity and Data Integrity Risks</a:t>
          </a:r>
          <a:endParaRPr lang="en-US" sz="1600" kern="1200" dirty="0">
            <a:solidFill>
              <a:srgbClr val="0070C0"/>
            </a:solidFill>
          </a:endParaRPr>
        </a:p>
      </dsp:txBody>
      <dsp:txXfrm>
        <a:off x="5904658" y="804282"/>
        <a:ext cx="1706484" cy="664147"/>
      </dsp:txXfrm>
    </dsp:sp>
    <dsp:sp modelId="{486E7F40-EF77-41E5-AC8E-668AC509189E}">
      <dsp:nvSpPr>
        <dsp:cNvPr id="0" name=""/>
        <dsp:cNvSpPr/>
      </dsp:nvSpPr>
      <dsp:spPr>
        <a:xfrm>
          <a:off x="5904658" y="1452366"/>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Open data platforms may become targets for cyberattacks, data manipulation, or corruption of files, potentially undermining trust in the dataset</a:t>
          </a:r>
        </a:p>
      </dsp:txBody>
      <dsp:txXfrm>
        <a:off x="5904658" y="1452366"/>
        <a:ext cx="1706484" cy="3318783"/>
      </dsp:txXfrm>
    </dsp:sp>
    <dsp:sp modelId="{82BA8B30-F2A5-4012-97CB-F48C497DD083}">
      <dsp:nvSpPr>
        <dsp:cNvPr id="0" name=""/>
        <dsp:cNvSpPr/>
      </dsp:nvSpPr>
      <dsp:spPr>
        <a:xfrm>
          <a:off x="8023088" y="133563"/>
          <a:ext cx="597269" cy="59726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C27E746-F8FF-4C69-9A8A-887543E24931}">
      <dsp:nvSpPr>
        <dsp:cNvPr id="0" name=""/>
        <dsp:cNvSpPr/>
      </dsp:nvSpPr>
      <dsp:spPr>
        <a:xfrm>
          <a:off x="8023088" y="941024"/>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defRPr b="1"/>
          </a:pPr>
          <a:r>
            <a:rPr lang="en-US" sz="1600" b="1" kern="1200" dirty="0">
              <a:solidFill>
                <a:srgbClr val="0070C0"/>
              </a:solidFill>
            </a:rPr>
            <a:t>Metadata and Documentation Standards</a:t>
          </a:r>
          <a:endParaRPr lang="en-US" sz="1600" kern="1200" dirty="0">
            <a:solidFill>
              <a:srgbClr val="0070C0"/>
            </a:solidFill>
          </a:endParaRPr>
        </a:p>
      </dsp:txBody>
      <dsp:txXfrm>
        <a:off x="8023088" y="941024"/>
        <a:ext cx="1706484" cy="664147"/>
      </dsp:txXfrm>
    </dsp:sp>
    <dsp:sp modelId="{96F69C88-34E4-4D94-9EF4-B6F150D046C7}">
      <dsp:nvSpPr>
        <dsp:cNvPr id="0" name=""/>
        <dsp:cNvSpPr/>
      </dsp:nvSpPr>
      <dsp:spPr>
        <a:xfrm>
          <a:off x="8023088" y="1702934"/>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Publish datasets with comprehensive metadata that explains methodology, scope, limitations, and intended uses to reduce misinterpretation</a:t>
          </a:r>
        </a:p>
      </dsp:txBody>
      <dsp:txXfrm>
        <a:off x="8023088" y="1702934"/>
        <a:ext cx="1706484" cy="3318783"/>
      </dsp:txXfrm>
    </dsp:sp>
    <dsp:sp modelId="{A94CC287-B0DC-46D0-8410-227FCB80E58C}">
      <dsp:nvSpPr>
        <dsp:cNvPr id="0" name=""/>
        <dsp:cNvSpPr/>
      </dsp:nvSpPr>
      <dsp:spPr>
        <a:xfrm>
          <a:off x="10028207" y="133563"/>
          <a:ext cx="597269" cy="597269"/>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6519950-CADE-4864-861D-900D131323AB}">
      <dsp:nvSpPr>
        <dsp:cNvPr id="0" name=""/>
        <dsp:cNvSpPr/>
      </dsp:nvSpPr>
      <dsp:spPr>
        <a:xfrm>
          <a:off x="10028207" y="941024"/>
          <a:ext cx="1706484" cy="664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defRPr b="1"/>
          </a:pPr>
          <a:r>
            <a:rPr lang="en-US" sz="1600" b="1" kern="1200" dirty="0">
              <a:solidFill>
                <a:srgbClr val="0070C0"/>
              </a:solidFill>
            </a:rPr>
            <a:t>Economic and Strategic Risks</a:t>
          </a:r>
          <a:endParaRPr lang="en-US" sz="1600" kern="1200" dirty="0">
            <a:solidFill>
              <a:srgbClr val="0070C0"/>
            </a:solidFill>
          </a:endParaRPr>
        </a:p>
      </dsp:txBody>
      <dsp:txXfrm>
        <a:off x="10028207" y="941024"/>
        <a:ext cx="1706484" cy="664147"/>
      </dsp:txXfrm>
    </dsp:sp>
    <dsp:sp modelId="{957DE8EB-CE96-44CE-8FBE-AE0B81EC070C}">
      <dsp:nvSpPr>
        <dsp:cNvPr id="0" name=""/>
        <dsp:cNvSpPr/>
      </dsp:nvSpPr>
      <dsp:spPr>
        <a:xfrm>
          <a:off x="10030819" y="1463617"/>
          <a:ext cx="1706484" cy="33187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solidFill>
                <a:srgbClr val="0070C0"/>
              </a:solidFill>
            </a:rPr>
            <a:t>In sensitive sectors such as defense, energy, or natural resources, making certain datasets openly available could inadvertently reveal strategic vulnerabilities or be exploited by malicious actors</a:t>
          </a:r>
        </a:p>
      </dsp:txBody>
      <dsp:txXfrm>
        <a:off x="10030819" y="1463617"/>
        <a:ext cx="1706484" cy="3318783"/>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464472-DAE5-4012-9A5A-CB432293B4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Tw Cen MT" panose="020B0602020104020603" pitchFamily="34" charset="0"/>
            </a:endParaRPr>
          </a:p>
        </p:txBody>
      </p:sp>
      <p:sp>
        <p:nvSpPr>
          <p:cNvPr id="3" name="Date Placeholder 2">
            <a:extLst>
              <a:ext uri="{FF2B5EF4-FFF2-40B4-BE49-F238E27FC236}">
                <a16:creationId xmlns:a16="http://schemas.microsoft.com/office/drawing/2014/main" id="{0586DB41-0314-4E22-8F5A-547FA67B06A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233E32-5603-440A-ACDD-7442C88C5FED}" type="datetimeFigureOut">
              <a:rPr lang="en-US" smtClean="0">
                <a:latin typeface="Tw Cen MT" panose="020B0602020104020603" pitchFamily="34" charset="0"/>
              </a:rPr>
              <a:t>8/16/2025</a:t>
            </a:fld>
            <a:endParaRPr lang="en-US" dirty="0">
              <a:latin typeface="Tw Cen MT" panose="020B0602020104020603" pitchFamily="34" charset="0"/>
            </a:endParaRPr>
          </a:p>
        </p:txBody>
      </p:sp>
      <p:sp>
        <p:nvSpPr>
          <p:cNvPr id="4" name="Footer Placeholder 3">
            <a:extLst>
              <a:ext uri="{FF2B5EF4-FFF2-40B4-BE49-F238E27FC236}">
                <a16:creationId xmlns:a16="http://schemas.microsoft.com/office/drawing/2014/main" id="{D563188E-D235-4A3B-823C-E0E10F336CC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Tw Cen MT" panose="020B0602020104020603" pitchFamily="34" charset="0"/>
            </a:endParaRPr>
          </a:p>
        </p:txBody>
      </p:sp>
      <p:sp>
        <p:nvSpPr>
          <p:cNvPr id="5" name="Slide Number Placeholder 4">
            <a:extLst>
              <a:ext uri="{FF2B5EF4-FFF2-40B4-BE49-F238E27FC236}">
                <a16:creationId xmlns:a16="http://schemas.microsoft.com/office/drawing/2014/main" id="{04D3A68C-A1CC-4704-8503-01E13B0AED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BB1589-0F8A-400D-AEF4-57688446A2F5}" type="slidenum">
              <a:rPr lang="en-US" smtClean="0">
                <a:latin typeface="Tw Cen MT" panose="020B0602020104020603" pitchFamily="34" charset="0"/>
              </a:rPr>
              <a:t>‹#›</a:t>
            </a:fld>
            <a:endParaRPr lang="en-US" dirty="0">
              <a:latin typeface="Tw Cen MT" panose="020B0602020104020603" pitchFamily="34" charset="0"/>
            </a:endParaRPr>
          </a:p>
        </p:txBody>
      </p:sp>
    </p:spTree>
    <p:extLst>
      <p:ext uri="{BB962C8B-B14F-4D97-AF65-F5344CB8AC3E}">
        <p14:creationId xmlns:p14="http://schemas.microsoft.com/office/powerpoint/2010/main" val="282191058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jpeg>
</file>

<file path=ppt/media/image14.png>
</file>

<file path=ppt/media/image15.png>
</file>

<file path=ppt/media/image16.jpe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Tw Cen MT" panose="020B0602020104020603" pitchFamily="34" charset="0"/>
              </a:defRPr>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Tw Cen MT" panose="020B0602020104020603" pitchFamily="34" charset="0"/>
              </a:defRPr>
            </a:lvl1pPr>
          </a:lstStyle>
          <a:p>
            <a:fld id="{AF4A386A-BFE4-4655-9801-CBB04655F27A}" type="datetimeFigureOut">
              <a:rPr lang="en-US" noProof="0" smtClean="0"/>
              <a:pPr/>
              <a:t>8/16/2025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Tw Cen MT" panose="020B0602020104020603" pitchFamily="34" charset="0"/>
              </a:defRPr>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Tw Cen MT" panose="020B0602020104020603" pitchFamily="34" charset="0"/>
              </a:defRPr>
            </a:lvl1pPr>
          </a:lstStyle>
          <a:p>
            <a:fld id="{DAE5FABD-26C8-4F74-B1E3-45BC91BC9D7B}" type="slidenum">
              <a:rPr lang="en-US" noProof="0" smtClean="0"/>
              <a:pPr/>
              <a:t>‹#›</a:t>
            </a:fld>
            <a:endParaRPr lang="en-US" noProof="0" dirty="0"/>
          </a:p>
        </p:txBody>
      </p:sp>
    </p:spTree>
    <p:extLst>
      <p:ext uri="{BB962C8B-B14F-4D97-AF65-F5344CB8AC3E}">
        <p14:creationId xmlns:p14="http://schemas.microsoft.com/office/powerpoint/2010/main" val="2507753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Tw Cen MT" panose="020B0602020104020603" pitchFamily="34" charset="0"/>
        <a:ea typeface="+mn-ea"/>
        <a:cs typeface="+mn-cs"/>
      </a:defRPr>
    </a:lvl1pPr>
    <a:lvl2pPr marL="457200" algn="l" defTabSz="914400" rtl="0" eaLnBrk="1" latinLnBrk="0" hangingPunct="1">
      <a:defRPr sz="1200" kern="1200">
        <a:solidFill>
          <a:schemeClr val="tx1"/>
        </a:solidFill>
        <a:latin typeface="Tw Cen MT" panose="020B0602020104020603" pitchFamily="34" charset="0"/>
        <a:ea typeface="+mn-ea"/>
        <a:cs typeface="+mn-cs"/>
      </a:defRPr>
    </a:lvl2pPr>
    <a:lvl3pPr marL="914400" algn="l" defTabSz="914400" rtl="0" eaLnBrk="1" latinLnBrk="0" hangingPunct="1">
      <a:defRPr sz="1200" kern="1200">
        <a:solidFill>
          <a:schemeClr val="tx1"/>
        </a:solidFill>
        <a:latin typeface="Tw Cen MT" panose="020B0602020104020603" pitchFamily="34" charset="0"/>
        <a:ea typeface="+mn-ea"/>
        <a:cs typeface="+mn-cs"/>
      </a:defRPr>
    </a:lvl3pPr>
    <a:lvl4pPr marL="1371600" algn="l" defTabSz="914400" rtl="0" eaLnBrk="1" latinLnBrk="0" hangingPunct="1">
      <a:defRPr sz="1200" kern="1200">
        <a:solidFill>
          <a:schemeClr val="tx1"/>
        </a:solidFill>
        <a:latin typeface="Tw Cen MT" panose="020B0602020104020603" pitchFamily="34" charset="0"/>
        <a:ea typeface="+mn-ea"/>
        <a:cs typeface="+mn-cs"/>
      </a:defRPr>
    </a:lvl4pPr>
    <a:lvl5pPr marL="1828800" algn="l" defTabSz="914400" rtl="0" eaLnBrk="1" latinLnBrk="0" hangingPunct="1">
      <a:defRPr sz="1200" kern="1200">
        <a:solidFill>
          <a:schemeClr val="tx1"/>
        </a:solidFill>
        <a:latin typeface="Tw Cen MT" panose="020B06020201040206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1</a:t>
            </a:fld>
            <a:endParaRPr lang="en-US" noProof="0" dirty="0"/>
          </a:p>
        </p:txBody>
      </p:sp>
    </p:spTree>
    <p:extLst>
      <p:ext uri="{BB962C8B-B14F-4D97-AF65-F5344CB8AC3E}">
        <p14:creationId xmlns:p14="http://schemas.microsoft.com/office/powerpoint/2010/main" val="3147987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3C23D-D30C-2F29-B75B-6F3456746F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1DE133-F10C-B5B0-8EFE-10BC6E5BC2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DB867E-2ECE-B030-9359-BED5104B79C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69606BF-E711-98A8-1C61-923DD62E5D5E}"/>
              </a:ext>
            </a:extLst>
          </p:cNvPr>
          <p:cNvSpPr>
            <a:spLocks noGrp="1"/>
          </p:cNvSpPr>
          <p:nvPr>
            <p:ph type="sldNum" sz="quarter" idx="5"/>
          </p:nvPr>
        </p:nvSpPr>
        <p:spPr/>
        <p:txBody>
          <a:bodyPr/>
          <a:lstStyle/>
          <a:p>
            <a:fld id="{DAE5FABD-26C8-4F74-B1E3-45BC91BC9D7B}" type="slidenum">
              <a:rPr lang="en-US" noProof="0" smtClean="0"/>
              <a:pPr/>
              <a:t>10</a:t>
            </a:fld>
            <a:endParaRPr lang="en-US" noProof="0" dirty="0"/>
          </a:p>
        </p:txBody>
      </p:sp>
    </p:spTree>
    <p:extLst>
      <p:ext uri="{BB962C8B-B14F-4D97-AF65-F5344CB8AC3E}">
        <p14:creationId xmlns:p14="http://schemas.microsoft.com/office/powerpoint/2010/main" val="1557924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29</a:t>
            </a:fld>
            <a:endParaRPr lang="en-US" noProof="0" dirty="0"/>
          </a:p>
        </p:txBody>
      </p:sp>
    </p:spTree>
    <p:extLst>
      <p:ext uri="{BB962C8B-B14F-4D97-AF65-F5344CB8AC3E}">
        <p14:creationId xmlns:p14="http://schemas.microsoft.com/office/powerpoint/2010/main" val="1273297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2</a:t>
            </a:fld>
            <a:endParaRPr lang="en-US" noProof="0" dirty="0"/>
          </a:p>
        </p:txBody>
      </p:sp>
    </p:spTree>
    <p:extLst>
      <p:ext uri="{BB962C8B-B14F-4D97-AF65-F5344CB8AC3E}">
        <p14:creationId xmlns:p14="http://schemas.microsoft.com/office/powerpoint/2010/main" val="35247467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3</a:t>
            </a:fld>
            <a:endParaRPr lang="en-US" noProof="0" dirty="0"/>
          </a:p>
        </p:txBody>
      </p:sp>
    </p:spTree>
    <p:extLst>
      <p:ext uri="{BB962C8B-B14F-4D97-AF65-F5344CB8AC3E}">
        <p14:creationId xmlns:p14="http://schemas.microsoft.com/office/powerpoint/2010/main" val="744910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4</a:t>
            </a:fld>
            <a:endParaRPr lang="en-US" noProof="0" dirty="0"/>
          </a:p>
        </p:txBody>
      </p:sp>
    </p:spTree>
    <p:extLst>
      <p:ext uri="{BB962C8B-B14F-4D97-AF65-F5344CB8AC3E}">
        <p14:creationId xmlns:p14="http://schemas.microsoft.com/office/powerpoint/2010/main" val="1935294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5</a:t>
            </a:fld>
            <a:endParaRPr lang="en-US" noProof="0" dirty="0"/>
          </a:p>
        </p:txBody>
      </p:sp>
    </p:spTree>
    <p:extLst>
      <p:ext uri="{BB962C8B-B14F-4D97-AF65-F5344CB8AC3E}">
        <p14:creationId xmlns:p14="http://schemas.microsoft.com/office/powerpoint/2010/main" val="2900598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6</a:t>
            </a:fld>
            <a:endParaRPr lang="en-US" noProof="0" dirty="0"/>
          </a:p>
        </p:txBody>
      </p:sp>
    </p:spTree>
    <p:extLst>
      <p:ext uri="{BB962C8B-B14F-4D97-AF65-F5344CB8AC3E}">
        <p14:creationId xmlns:p14="http://schemas.microsoft.com/office/powerpoint/2010/main" val="37822314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7</a:t>
            </a:fld>
            <a:endParaRPr lang="en-US" noProof="0" dirty="0"/>
          </a:p>
        </p:txBody>
      </p:sp>
    </p:spTree>
    <p:extLst>
      <p:ext uri="{BB962C8B-B14F-4D97-AF65-F5344CB8AC3E}">
        <p14:creationId xmlns:p14="http://schemas.microsoft.com/office/powerpoint/2010/main" val="23182515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E5FABD-26C8-4F74-B1E3-45BC91BC9D7B}" type="slidenum">
              <a:rPr lang="en-US" noProof="0" smtClean="0"/>
              <a:pPr/>
              <a:t>8</a:t>
            </a:fld>
            <a:endParaRPr lang="en-US" noProof="0" dirty="0"/>
          </a:p>
        </p:txBody>
      </p:sp>
    </p:spTree>
    <p:extLst>
      <p:ext uri="{BB962C8B-B14F-4D97-AF65-F5344CB8AC3E}">
        <p14:creationId xmlns:p14="http://schemas.microsoft.com/office/powerpoint/2010/main" val="554146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206EC-6512-03B5-A0E1-D019998EA8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24ED98-D9A1-D1E5-2E62-354F4F8962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2BC61D-60CD-2516-6370-939860F4C03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8C931D8-588A-4A63-35B6-0FBD2608D09D}"/>
              </a:ext>
            </a:extLst>
          </p:cNvPr>
          <p:cNvSpPr>
            <a:spLocks noGrp="1"/>
          </p:cNvSpPr>
          <p:nvPr>
            <p:ph type="sldNum" sz="quarter" idx="5"/>
          </p:nvPr>
        </p:nvSpPr>
        <p:spPr/>
        <p:txBody>
          <a:bodyPr/>
          <a:lstStyle/>
          <a:p>
            <a:fld id="{DAE5FABD-26C8-4F74-B1E3-45BC91BC9D7B}" type="slidenum">
              <a:rPr lang="en-US" noProof="0" smtClean="0"/>
              <a:pPr/>
              <a:t>9</a:t>
            </a:fld>
            <a:endParaRPr lang="en-US" noProof="0" dirty="0"/>
          </a:p>
        </p:txBody>
      </p:sp>
    </p:spTree>
    <p:extLst>
      <p:ext uri="{BB962C8B-B14F-4D97-AF65-F5344CB8AC3E}">
        <p14:creationId xmlns:p14="http://schemas.microsoft.com/office/powerpoint/2010/main" val="3611533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DeepYellow">
    <p:spTree>
      <p:nvGrpSpPr>
        <p:cNvPr id="1" name=""/>
        <p:cNvGrpSpPr/>
        <p:nvPr/>
      </p:nvGrpSpPr>
      <p:grpSpPr>
        <a:xfrm>
          <a:off x="0" y="0"/>
          <a:ext cx="0" cy="0"/>
          <a:chOff x="0" y="0"/>
          <a:chExt cx="0" cy="0"/>
        </a:xfrm>
      </p:grpSpPr>
      <p:sp>
        <p:nvSpPr>
          <p:cNvPr id="53" name="Text Placeholder 52">
            <a:extLst>
              <a:ext uri="{FF2B5EF4-FFF2-40B4-BE49-F238E27FC236}">
                <a16:creationId xmlns:a16="http://schemas.microsoft.com/office/drawing/2014/main" id="{4016877F-9863-4CBC-B4AF-D4764DBA673B}"/>
              </a:ext>
              <a:ext uri="{C183D7F6-B498-43B3-948B-1728B52AA6E4}">
                <adec:decorative xmlns:adec="http://schemas.microsoft.com/office/drawing/2017/decorative" val="1"/>
              </a:ext>
            </a:extLst>
          </p:cNvPr>
          <p:cNvSpPr>
            <a:spLocks noGrp="1"/>
          </p:cNvSpPr>
          <p:nvPr>
            <p:ph type="body" sz="quarter" idx="14" hasCustomPrompt="1"/>
          </p:nvPr>
        </p:nvSpPr>
        <p:spPr>
          <a:xfrm>
            <a:off x="1181099" y="457200"/>
            <a:ext cx="8128343" cy="6248400"/>
          </a:xfrm>
          <a:custGeom>
            <a:avLst/>
            <a:gdLst>
              <a:gd name="connsiteX0" fmla="*/ 0 w 8128343"/>
              <a:gd name="connsiteY0" fmla="*/ 0 h 6248400"/>
              <a:gd name="connsiteX1" fmla="*/ 8128343 w 8128343"/>
              <a:gd name="connsiteY1" fmla="*/ 0 h 6248400"/>
              <a:gd name="connsiteX2" fmla="*/ 8128343 w 8128343"/>
              <a:gd name="connsiteY2" fmla="*/ 3258609 h 6248400"/>
              <a:gd name="connsiteX3" fmla="*/ 5858354 w 8128343"/>
              <a:gd name="connsiteY3" fmla="*/ 6248400 h 6248400"/>
              <a:gd name="connsiteX4" fmla="*/ 0 w 8128343"/>
              <a:gd name="connsiteY4" fmla="*/ 6248400 h 624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8343" h="6248400">
                <a:moveTo>
                  <a:pt x="0" y="0"/>
                </a:moveTo>
                <a:lnTo>
                  <a:pt x="8128343" y="0"/>
                </a:lnTo>
                <a:lnTo>
                  <a:pt x="8128343" y="3258609"/>
                </a:lnTo>
                <a:lnTo>
                  <a:pt x="5858354" y="6248400"/>
                </a:lnTo>
                <a:lnTo>
                  <a:pt x="0" y="62484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GB" sz="1800" dirty="0">
                <a:solidFill>
                  <a:schemeClr val="lt1">
                    <a:alpha val="0"/>
                  </a:schemeClr>
                </a:solidFill>
              </a:defRPr>
            </a:lvl1pPr>
          </a:lstStyle>
          <a:p>
            <a:pPr marL="0" lvl="0" algn="ctr"/>
            <a:r>
              <a:rPr lang="en-US" noProof="0"/>
              <a:t>I</a:t>
            </a:r>
          </a:p>
        </p:txBody>
      </p:sp>
      <p:sp>
        <p:nvSpPr>
          <p:cNvPr id="48" name="Freeform: Shape 47">
            <a:extLst>
              <a:ext uri="{FF2B5EF4-FFF2-40B4-BE49-F238E27FC236}">
                <a16:creationId xmlns:a16="http://schemas.microsoft.com/office/drawing/2014/main" id="{9070D0C4-1F90-4B84-B84E-8285FA0A01B0}"/>
              </a:ext>
            </a:extLst>
          </p:cNvPr>
          <p:cNvSpPr/>
          <p:nvPr userDrawn="1"/>
        </p:nvSpPr>
        <p:spPr>
          <a:xfrm rot="2232448">
            <a:off x="9455741" y="-926244"/>
            <a:ext cx="131438" cy="8710488"/>
          </a:xfrm>
          <a:custGeom>
            <a:avLst/>
            <a:gdLst>
              <a:gd name="connsiteX0" fmla="*/ 0 w 131438"/>
              <a:gd name="connsiteY0" fmla="*/ 99793 h 8710488"/>
              <a:gd name="connsiteX1" fmla="*/ 131438 w 131438"/>
              <a:gd name="connsiteY1" fmla="*/ 0 h 8710488"/>
              <a:gd name="connsiteX2" fmla="*/ 131438 w 131438"/>
              <a:gd name="connsiteY2" fmla="*/ 8610694 h 8710488"/>
              <a:gd name="connsiteX3" fmla="*/ 0 w 131438"/>
              <a:gd name="connsiteY3" fmla="*/ 8710488 h 8710488"/>
            </a:gdLst>
            <a:ahLst/>
            <a:cxnLst>
              <a:cxn ang="0">
                <a:pos x="connsiteX0" y="connsiteY0"/>
              </a:cxn>
              <a:cxn ang="0">
                <a:pos x="connsiteX1" y="connsiteY1"/>
              </a:cxn>
              <a:cxn ang="0">
                <a:pos x="connsiteX2" y="connsiteY2"/>
              </a:cxn>
              <a:cxn ang="0">
                <a:pos x="connsiteX3" y="connsiteY3"/>
              </a:cxn>
            </a:cxnLst>
            <a:rect l="l" t="t" r="r" b="b"/>
            <a:pathLst>
              <a:path w="131438" h="8710488">
                <a:moveTo>
                  <a:pt x="0" y="99793"/>
                </a:moveTo>
                <a:lnTo>
                  <a:pt x="131438" y="0"/>
                </a:lnTo>
                <a:lnTo>
                  <a:pt x="131438" y="8610694"/>
                </a:lnTo>
                <a:lnTo>
                  <a:pt x="0" y="87104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9" name="Freeform: Shape 48">
            <a:extLst>
              <a:ext uri="{FF2B5EF4-FFF2-40B4-BE49-F238E27FC236}">
                <a16:creationId xmlns:a16="http://schemas.microsoft.com/office/drawing/2014/main" id="{B8546525-A0E6-4238-93BC-5D43C93A450D}"/>
              </a:ext>
              <a:ext uri="{C183D7F6-B498-43B3-948B-1728B52AA6E4}">
                <adec:decorative xmlns:adec="http://schemas.microsoft.com/office/drawing/2017/decorative" val="1"/>
              </a:ext>
            </a:extLst>
          </p:cNvPr>
          <p:cNvSpPr/>
          <p:nvPr userDrawn="1"/>
        </p:nvSpPr>
        <p:spPr>
          <a:xfrm rot="2232448">
            <a:off x="9332817" y="-941780"/>
            <a:ext cx="172357" cy="8741560"/>
          </a:xfrm>
          <a:custGeom>
            <a:avLst/>
            <a:gdLst>
              <a:gd name="connsiteX0" fmla="*/ 172357 w 172357"/>
              <a:gd name="connsiteY0" fmla="*/ 0 h 8741560"/>
              <a:gd name="connsiteX1" fmla="*/ 172357 w 172357"/>
              <a:gd name="connsiteY1" fmla="*/ 8610698 h 8741560"/>
              <a:gd name="connsiteX2" fmla="*/ 0 w 172357"/>
              <a:gd name="connsiteY2" fmla="*/ 8741560 h 8741560"/>
              <a:gd name="connsiteX3" fmla="*/ 0 w 172357"/>
              <a:gd name="connsiteY3" fmla="*/ 130862 h 8741560"/>
            </a:gdLst>
            <a:ahLst/>
            <a:cxnLst>
              <a:cxn ang="0">
                <a:pos x="connsiteX0" y="connsiteY0"/>
              </a:cxn>
              <a:cxn ang="0">
                <a:pos x="connsiteX1" y="connsiteY1"/>
              </a:cxn>
              <a:cxn ang="0">
                <a:pos x="connsiteX2" y="connsiteY2"/>
              </a:cxn>
              <a:cxn ang="0">
                <a:pos x="connsiteX3" y="connsiteY3"/>
              </a:cxn>
            </a:cxnLst>
            <a:rect l="l" t="t" r="r" b="b"/>
            <a:pathLst>
              <a:path w="172357" h="8741560">
                <a:moveTo>
                  <a:pt x="172357" y="0"/>
                </a:moveTo>
                <a:lnTo>
                  <a:pt x="172357" y="8610698"/>
                </a:lnTo>
                <a:lnTo>
                  <a:pt x="0" y="8741560"/>
                </a:lnTo>
                <a:lnTo>
                  <a:pt x="0" y="1308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599" y="304800"/>
            <a:ext cx="8128343" cy="62484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noProof="0"/>
              <a:t>I</a:t>
            </a:r>
          </a:p>
        </p:txBody>
      </p:sp>
      <p:sp>
        <p:nvSpPr>
          <p:cNvPr id="2" name="Title 1"/>
          <p:cNvSpPr>
            <a:spLocks noGrp="1"/>
          </p:cNvSpPr>
          <p:nvPr>
            <p:ph type="ctrTitle"/>
          </p:nvPr>
        </p:nvSpPr>
        <p:spPr>
          <a:xfrm>
            <a:off x="1378135" y="1219199"/>
            <a:ext cx="7232465" cy="2732439"/>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noProof="0"/>
              <a:t>Click to edit Master title style</a:t>
            </a:r>
          </a:p>
        </p:txBody>
      </p:sp>
      <p:sp>
        <p:nvSpPr>
          <p:cNvPr id="3" name="Subtitle 2"/>
          <p:cNvSpPr>
            <a:spLocks noGrp="1"/>
          </p:cNvSpPr>
          <p:nvPr>
            <p:ph type="subTitle" idx="1"/>
          </p:nvPr>
        </p:nvSpPr>
        <p:spPr>
          <a:xfrm>
            <a:off x="1378134" y="4069079"/>
            <a:ext cx="5022666" cy="1463040"/>
          </a:xfrm>
        </p:spPr>
        <p:txBody>
          <a:bodyPr lIns="91440" rIns="91440" anchor="t">
            <a:normAutofit/>
          </a:bodyPr>
          <a:lstStyle>
            <a:lvl1pPr marL="0" indent="0" algn="l">
              <a:lnSpc>
                <a:spcPct val="100000"/>
              </a:lnSpc>
              <a:spcBef>
                <a:spcPts val="0"/>
              </a:spcBef>
              <a:buNone/>
              <a:defRPr lang="en-US" sz="2000" kern="1200" dirty="0">
                <a:solidFill>
                  <a:schemeClr val="tx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noProof="0"/>
              <a:t>Click to edit Master subtitle style</a:t>
            </a:r>
          </a:p>
        </p:txBody>
      </p:sp>
      <p:sp>
        <p:nvSpPr>
          <p:cNvPr id="33" name="Rectangle 32">
            <a:extLst>
              <a:ext uri="{FF2B5EF4-FFF2-40B4-BE49-F238E27FC236}">
                <a16:creationId xmlns:a16="http://schemas.microsoft.com/office/drawing/2014/main" id="{E905A207-2310-4F94-86E5-13B4CCC359EC}"/>
              </a:ext>
              <a:ext uri="{C183D7F6-B498-43B3-948B-1728B52AA6E4}">
                <adec:decorative xmlns:adec="http://schemas.microsoft.com/office/drawing/2017/decorative" val="1"/>
              </a:ext>
            </a:extLst>
          </p:cNvPr>
          <p:cNvSpPr/>
          <p:nvPr userDrawn="1"/>
        </p:nvSpPr>
        <p:spPr>
          <a:xfrm rot="5400000" flipV="1">
            <a:off x="1562101" y="-114299"/>
            <a:ext cx="304797" cy="533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noProof="0" dirty="0"/>
              <a:t>Insert Image</a:t>
            </a:r>
          </a:p>
        </p:txBody>
      </p:sp>
    </p:spTree>
    <p:extLst>
      <p:ext uri="{BB962C8B-B14F-4D97-AF65-F5344CB8AC3E}">
        <p14:creationId xmlns:p14="http://schemas.microsoft.com/office/powerpoint/2010/main" val="2625404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2667000"/>
            <a:ext cx="10288693"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21552918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_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695425977"/>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_sea gree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14886579"/>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_Orang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1497185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_Pink">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3237540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_Light 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1176658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_Gre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85362088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_Blue_Triangle patch 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605BCA9F-FC20-461D-9118-7EC2AC28D050}"/>
              </a:ext>
              <a:ext uri="{C183D7F6-B498-43B3-948B-1728B52AA6E4}">
                <adec:decorative xmlns:adec="http://schemas.microsoft.com/office/drawing/2017/decorative" val="1"/>
              </a:ext>
            </a:extLst>
          </p:cNvPr>
          <p:cNvSpPr/>
          <p:nvPr userDrawn="1"/>
        </p:nvSpPr>
        <p:spPr>
          <a:xfrm>
            <a:off x="3175958" y="0"/>
            <a:ext cx="9016043" cy="6858000"/>
          </a:xfrm>
          <a:custGeom>
            <a:avLst/>
            <a:gdLst>
              <a:gd name="connsiteX0" fmla="*/ 5153328 w 9016043"/>
              <a:gd name="connsiteY0" fmla="*/ 0 h 6858000"/>
              <a:gd name="connsiteX1" fmla="*/ 9016043 w 9016043"/>
              <a:gd name="connsiteY1" fmla="*/ 0 h 6858000"/>
              <a:gd name="connsiteX2" fmla="*/ 9016043 w 9016043"/>
              <a:gd name="connsiteY2" fmla="*/ 6858000 h 6858000"/>
              <a:gd name="connsiteX3" fmla="*/ 0 w 9016043"/>
              <a:gd name="connsiteY3" fmla="*/ 6858000 h 6858000"/>
              <a:gd name="connsiteX4" fmla="*/ 5153328 w 9016043"/>
              <a:gd name="connsiteY4" fmla="*/ 68183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6043" h="6858000">
                <a:moveTo>
                  <a:pt x="5153328" y="0"/>
                </a:moveTo>
                <a:lnTo>
                  <a:pt x="9016043" y="0"/>
                </a:lnTo>
                <a:lnTo>
                  <a:pt x="9016043" y="6858000"/>
                </a:lnTo>
                <a:lnTo>
                  <a:pt x="0" y="6858000"/>
                </a:lnTo>
                <a:lnTo>
                  <a:pt x="5153328" y="68183"/>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70409251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2667000"/>
            <a:ext cx="5775960"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9" name="Picture Placeholder 8">
            <a:extLst>
              <a:ext uri="{FF2B5EF4-FFF2-40B4-BE49-F238E27FC236}">
                <a16:creationId xmlns:a16="http://schemas.microsoft.com/office/drawing/2014/main" id="{17C4BA0D-DEC0-450E-8F4D-B0E6D2D7D0C3}"/>
              </a:ext>
            </a:extLst>
          </p:cNvPr>
          <p:cNvSpPr>
            <a:spLocks noGrp="1"/>
          </p:cNvSpPr>
          <p:nvPr>
            <p:ph type="pic" sz="quarter" idx="17" hasCustomPrompt="1"/>
          </p:nvPr>
        </p:nvSpPr>
        <p:spPr>
          <a:xfrm>
            <a:off x="6629399" y="2667000"/>
            <a:ext cx="5013959" cy="3660775"/>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Slide Number Placeholder 5">
            <a:extLst>
              <a:ext uri="{FF2B5EF4-FFF2-40B4-BE49-F238E27FC236}">
                <a16:creationId xmlns:a16="http://schemas.microsoft.com/office/drawing/2014/main" id="{8F869F17-9BF3-4974-956D-0CBCD60BA35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14213777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Content and Image_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2667000"/>
            <a:ext cx="5775960"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9" name="Picture Placeholder 8">
            <a:extLst>
              <a:ext uri="{FF2B5EF4-FFF2-40B4-BE49-F238E27FC236}">
                <a16:creationId xmlns:a16="http://schemas.microsoft.com/office/drawing/2014/main" id="{17C4BA0D-DEC0-450E-8F4D-B0E6D2D7D0C3}"/>
              </a:ext>
            </a:extLst>
          </p:cNvPr>
          <p:cNvSpPr>
            <a:spLocks noGrp="1"/>
          </p:cNvSpPr>
          <p:nvPr>
            <p:ph type="pic" sz="quarter" idx="17" hasCustomPrompt="1"/>
          </p:nvPr>
        </p:nvSpPr>
        <p:spPr>
          <a:xfrm>
            <a:off x="6629399" y="2667000"/>
            <a:ext cx="5013959" cy="3660775"/>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Slide Number Placeholder 5">
            <a:extLst>
              <a:ext uri="{FF2B5EF4-FFF2-40B4-BE49-F238E27FC236}">
                <a16:creationId xmlns:a16="http://schemas.microsoft.com/office/drawing/2014/main" id="{A654DBB0-1027-4E5D-B635-00F2F173A24F}"/>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4337710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_DeepYellow">
    <p:spTree>
      <p:nvGrpSpPr>
        <p:cNvPr id="1" name=""/>
        <p:cNvGrpSpPr/>
        <p:nvPr/>
      </p:nvGrpSpPr>
      <p:grpSpPr>
        <a:xfrm>
          <a:off x="0" y="0"/>
          <a:ext cx="0" cy="0"/>
          <a:chOff x="0" y="0"/>
          <a:chExt cx="0" cy="0"/>
        </a:xfrm>
      </p:grpSpPr>
      <p:sp>
        <p:nvSpPr>
          <p:cNvPr id="53" name="Text Placeholder 52">
            <a:extLst>
              <a:ext uri="{FF2B5EF4-FFF2-40B4-BE49-F238E27FC236}">
                <a16:creationId xmlns:a16="http://schemas.microsoft.com/office/drawing/2014/main" id="{4016877F-9863-4CBC-B4AF-D4764DBA673B}"/>
              </a:ext>
              <a:ext uri="{C183D7F6-B498-43B3-948B-1728B52AA6E4}">
                <adec:decorative xmlns:adec="http://schemas.microsoft.com/office/drawing/2017/decorative" val="1"/>
              </a:ext>
            </a:extLst>
          </p:cNvPr>
          <p:cNvSpPr>
            <a:spLocks noGrp="1"/>
          </p:cNvSpPr>
          <p:nvPr>
            <p:ph type="body" sz="quarter" idx="14" hasCustomPrompt="1"/>
          </p:nvPr>
        </p:nvSpPr>
        <p:spPr>
          <a:xfrm>
            <a:off x="1181099" y="457200"/>
            <a:ext cx="8128343" cy="6248400"/>
          </a:xfrm>
          <a:custGeom>
            <a:avLst/>
            <a:gdLst>
              <a:gd name="connsiteX0" fmla="*/ 0 w 8128343"/>
              <a:gd name="connsiteY0" fmla="*/ 0 h 6248400"/>
              <a:gd name="connsiteX1" fmla="*/ 8128343 w 8128343"/>
              <a:gd name="connsiteY1" fmla="*/ 0 h 6248400"/>
              <a:gd name="connsiteX2" fmla="*/ 8128343 w 8128343"/>
              <a:gd name="connsiteY2" fmla="*/ 3258609 h 6248400"/>
              <a:gd name="connsiteX3" fmla="*/ 5858354 w 8128343"/>
              <a:gd name="connsiteY3" fmla="*/ 6248400 h 6248400"/>
              <a:gd name="connsiteX4" fmla="*/ 0 w 8128343"/>
              <a:gd name="connsiteY4" fmla="*/ 6248400 h 624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8343" h="6248400">
                <a:moveTo>
                  <a:pt x="0" y="0"/>
                </a:moveTo>
                <a:lnTo>
                  <a:pt x="8128343" y="0"/>
                </a:lnTo>
                <a:lnTo>
                  <a:pt x="8128343" y="3258609"/>
                </a:lnTo>
                <a:lnTo>
                  <a:pt x="5858354" y="6248400"/>
                </a:lnTo>
                <a:lnTo>
                  <a:pt x="0" y="62484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GB" sz="1800" dirty="0">
                <a:solidFill>
                  <a:schemeClr val="lt1">
                    <a:alpha val="0"/>
                  </a:schemeClr>
                </a:solidFill>
              </a:defRPr>
            </a:lvl1pPr>
          </a:lstStyle>
          <a:p>
            <a:pPr marL="0" lvl="0" algn="ctr"/>
            <a:r>
              <a:rPr lang="en-US" noProof="0"/>
              <a:t>I</a:t>
            </a:r>
          </a:p>
        </p:txBody>
      </p:sp>
      <p:sp>
        <p:nvSpPr>
          <p:cNvPr id="48" name="Freeform: Shape 47">
            <a:extLst>
              <a:ext uri="{FF2B5EF4-FFF2-40B4-BE49-F238E27FC236}">
                <a16:creationId xmlns:a16="http://schemas.microsoft.com/office/drawing/2014/main" id="{9070D0C4-1F90-4B84-B84E-8285FA0A01B0}"/>
              </a:ext>
            </a:extLst>
          </p:cNvPr>
          <p:cNvSpPr/>
          <p:nvPr userDrawn="1"/>
        </p:nvSpPr>
        <p:spPr>
          <a:xfrm rot="2232448">
            <a:off x="9455741" y="-926244"/>
            <a:ext cx="131438" cy="8710488"/>
          </a:xfrm>
          <a:custGeom>
            <a:avLst/>
            <a:gdLst>
              <a:gd name="connsiteX0" fmla="*/ 0 w 131438"/>
              <a:gd name="connsiteY0" fmla="*/ 99793 h 8710488"/>
              <a:gd name="connsiteX1" fmla="*/ 131438 w 131438"/>
              <a:gd name="connsiteY1" fmla="*/ 0 h 8710488"/>
              <a:gd name="connsiteX2" fmla="*/ 131438 w 131438"/>
              <a:gd name="connsiteY2" fmla="*/ 8610694 h 8710488"/>
              <a:gd name="connsiteX3" fmla="*/ 0 w 131438"/>
              <a:gd name="connsiteY3" fmla="*/ 8710488 h 8710488"/>
            </a:gdLst>
            <a:ahLst/>
            <a:cxnLst>
              <a:cxn ang="0">
                <a:pos x="connsiteX0" y="connsiteY0"/>
              </a:cxn>
              <a:cxn ang="0">
                <a:pos x="connsiteX1" y="connsiteY1"/>
              </a:cxn>
              <a:cxn ang="0">
                <a:pos x="connsiteX2" y="connsiteY2"/>
              </a:cxn>
              <a:cxn ang="0">
                <a:pos x="connsiteX3" y="connsiteY3"/>
              </a:cxn>
            </a:cxnLst>
            <a:rect l="l" t="t" r="r" b="b"/>
            <a:pathLst>
              <a:path w="131438" h="8710488">
                <a:moveTo>
                  <a:pt x="0" y="99793"/>
                </a:moveTo>
                <a:lnTo>
                  <a:pt x="131438" y="0"/>
                </a:lnTo>
                <a:lnTo>
                  <a:pt x="131438" y="8610694"/>
                </a:lnTo>
                <a:lnTo>
                  <a:pt x="0" y="87104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9" name="Freeform: Shape 48">
            <a:extLst>
              <a:ext uri="{FF2B5EF4-FFF2-40B4-BE49-F238E27FC236}">
                <a16:creationId xmlns:a16="http://schemas.microsoft.com/office/drawing/2014/main" id="{B8546525-A0E6-4238-93BC-5D43C93A450D}"/>
              </a:ext>
              <a:ext uri="{C183D7F6-B498-43B3-948B-1728B52AA6E4}">
                <adec:decorative xmlns:adec="http://schemas.microsoft.com/office/drawing/2017/decorative" val="1"/>
              </a:ext>
            </a:extLst>
          </p:cNvPr>
          <p:cNvSpPr/>
          <p:nvPr userDrawn="1"/>
        </p:nvSpPr>
        <p:spPr>
          <a:xfrm rot="2232448">
            <a:off x="9332817" y="-941780"/>
            <a:ext cx="172357" cy="8741560"/>
          </a:xfrm>
          <a:custGeom>
            <a:avLst/>
            <a:gdLst>
              <a:gd name="connsiteX0" fmla="*/ 172357 w 172357"/>
              <a:gd name="connsiteY0" fmla="*/ 0 h 8741560"/>
              <a:gd name="connsiteX1" fmla="*/ 172357 w 172357"/>
              <a:gd name="connsiteY1" fmla="*/ 8610698 h 8741560"/>
              <a:gd name="connsiteX2" fmla="*/ 0 w 172357"/>
              <a:gd name="connsiteY2" fmla="*/ 8741560 h 8741560"/>
              <a:gd name="connsiteX3" fmla="*/ 0 w 172357"/>
              <a:gd name="connsiteY3" fmla="*/ 130862 h 8741560"/>
            </a:gdLst>
            <a:ahLst/>
            <a:cxnLst>
              <a:cxn ang="0">
                <a:pos x="connsiteX0" y="connsiteY0"/>
              </a:cxn>
              <a:cxn ang="0">
                <a:pos x="connsiteX1" y="connsiteY1"/>
              </a:cxn>
              <a:cxn ang="0">
                <a:pos x="connsiteX2" y="connsiteY2"/>
              </a:cxn>
              <a:cxn ang="0">
                <a:pos x="connsiteX3" y="connsiteY3"/>
              </a:cxn>
            </a:cxnLst>
            <a:rect l="l" t="t" r="r" b="b"/>
            <a:pathLst>
              <a:path w="172357" h="8741560">
                <a:moveTo>
                  <a:pt x="172357" y="0"/>
                </a:moveTo>
                <a:lnTo>
                  <a:pt x="172357" y="8610698"/>
                </a:lnTo>
                <a:lnTo>
                  <a:pt x="0" y="8741560"/>
                </a:lnTo>
                <a:lnTo>
                  <a:pt x="0" y="13086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599" y="304800"/>
            <a:ext cx="8128343" cy="62484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noProof="0"/>
              <a:t>I</a:t>
            </a:r>
          </a:p>
        </p:txBody>
      </p:sp>
      <p:sp>
        <p:nvSpPr>
          <p:cNvPr id="2" name="Title 1"/>
          <p:cNvSpPr>
            <a:spLocks noGrp="1"/>
          </p:cNvSpPr>
          <p:nvPr>
            <p:ph type="ctrTitle"/>
          </p:nvPr>
        </p:nvSpPr>
        <p:spPr>
          <a:xfrm>
            <a:off x="1378135" y="1219199"/>
            <a:ext cx="7232465" cy="2732439"/>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noProof="0"/>
              <a:t>Click to edit Master title style</a:t>
            </a:r>
          </a:p>
        </p:txBody>
      </p:sp>
      <p:sp>
        <p:nvSpPr>
          <p:cNvPr id="3" name="Subtitle 2"/>
          <p:cNvSpPr>
            <a:spLocks noGrp="1"/>
          </p:cNvSpPr>
          <p:nvPr>
            <p:ph type="subTitle" idx="1"/>
          </p:nvPr>
        </p:nvSpPr>
        <p:spPr>
          <a:xfrm>
            <a:off x="1378134" y="4069079"/>
            <a:ext cx="5022666" cy="1463040"/>
          </a:xfrm>
        </p:spPr>
        <p:txBody>
          <a:bodyPr lIns="91440" rIns="91440" anchor="t">
            <a:normAutofit/>
          </a:bodyPr>
          <a:lstStyle>
            <a:lvl1pPr marL="0" indent="0" algn="l">
              <a:lnSpc>
                <a:spcPct val="100000"/>
              </a:lnSpc>
              <a:spcBef>
                <a:spcPts val="0"/>
              </a:spcBef>
              <a:buNone/>
              <a:defRPr lang="en-US" sz="2000" kern="1200" dirty="0">
                <a:solidFill>
                  <a:schemeClr val="tx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noProof="0"/>
              <a:t>Click to edit Master subtitle style</a:t>
            </a:r>
          </a:p>
        </p:txBody>
      </p:sp>
      <p:sp>
        <p:nvSpPr>
          <p:cNvPr id="33" name="Rectangle 32">
            <a:extLst>
              <a:ext uri="{FF2B5EF4-FFF2-40B4-BE49-F238E27FC236}">
                <a16:creationId xmlns:a16="http://schemas.microsoft.com/office/drawing/2014/main" id="{E905A207-2310-4F94-86E5-13B4CCC359EC}"/>
              </a:ext>
              <a:ext uri="{C183D7F6-B498-43B3-948B-1728B52AA6E4}">
                <adec:decorative xmlns:adec="http://schemas.microsoft.com/office/drawing/2017/decorative" val="1"/>
              </a:ext>
            </a:extLst>
          </p:cNvPr>
          <p:cNvSpPr/>
          <p:nvPr userDrawn="1"/>
        </p:nvSpPr>
        <p:spPr>
          <a:xfrm rot="5400000" flipV="1">
            <a:off x="1562101" y="-114299"/>
            <a:ext cx="304797" cy="533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noProof="0" dirty="0"/>
              <a:t>Insert Image</a:t>
            </a:r>
          </a:p>
        </p:txBody>
      </p:sp>
    </p:spTree>
    <p:extLst>
      <p:ext uri="{BB962C8B-B14F-4D97-AF65-F5344CB8AC3E}">
        <p14:creationId xmlns:p14="http://schemas.microsoft.com/office/powerpoint/2010/main" val="13920827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title Content and Image_Top shape white bar">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5334001" y="112976"/>
            <a:ext cx="6858000" cy="6745024"/>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2" name="Text Placeholder 16">
            <a:extLst>
              <a:ext uri="{FF2B5EF4-FFF2-40B4-BE49-F238E27FC236}">
                <a16:creationId xmlns:a16="http://schemas.microsoft.com/office/drawing/2014/main" id="{E59725C5-1168-4A5F-B420-8E0562019687}"/>
              </a:ext>
            </a:extLst>
          </p:cNvPr>
          <p:cNvSpPr>
            <a:spLocks noGrp="1"/>
          </p:cNvSpPr>
          <p:nvPr>
            <p:ph type="body" sz="quarter" idx="19" hasCustomPrompt="1"/>
          </p:nvPr>
        </p:nvSpPr>
        <p:spPr>
          <a:xfrm rot="5400000">
            <a:off x="5238089" y="208890"/>
            <a:ext cx="6745024" cy="6553200"/>
          </a:xfrm>
          <a:gradFill flip="none" rotWithShape="1">
            <a:gsLst>
              <a:gs pos="0">
                <a:schemeClr val="bg1"/>
              </a:gs>
              <a:gs pos="82000">
                <a:schemeClr val="bg1">
                  <a:alpha val="0"/>
                </a:schemeClr>
              </a:gs>
            </a:gsLst>
            <a:lin ang="16200000" scaled="1"/>
            <a:tileRect/>
          </a:gradFill>
          <a:effectLst/>
        </p:spPr>
        <p:txBody>
          <a:bodyPr/>
          <a:lstStyle>
            <a:lvl1pPr marL="0" indent="0">
              <a:buNone/>
              <a:defRPr>
                <a:solidFill>
                  <a:schemeClr val="tx1">
                    <a:alpha val="0"/>
                  </a:schemeClr>
                </a:solidFill>
              </a:defRPr>
            </a:lvl1pPr>
          </a:lstStyle>
          <a:p>
            <a:pPr lvl="0"/>
            <a:r>
              <a:rPr lang="en-US" noProof="0"/>
              <a:t>I</a:t>
            </a:r>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2667000"/>
            <a:ext cx="5775960"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6" name="Slide Number Placeholder 5">
            <a:extLst>
              <a:ext uri="{FF2B5EF4-FFF2-40B4-BE49-F238E27FC236}">
                <a16:creationId xmlns:a16="http://schemas.microsoft.com/office/drawing/2014/main" id="{7532AFA8-ADE4-4C3E-AF0A-235C724999FF}"/>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74772115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guide id="3" pos="432">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Content and half horizontal Image_Top shape bar">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548641" y="2667001"/>
            <a:ext cx="11094718" cy="1757126"/>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709677"/>
            <a:ext cx="11094717" cy="1500876"/>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4232B29A-2701-4A73-83CF-09E0AB1B2DD0}"/>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94641073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title Content and half Image_Top shape bar">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548641" y="2667001"/>
            <a:ext cx="5775959" cy="3543552"/>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6553200" y="2667001"/>
            <a:ext cx="5090157" cy="3543552"/>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1676400"/>
            <a:ext cx="10837333" cy="424732"/>
          </a:xfrm>
          <a:noFill/>
        </p:spPr>
        <p:txBody>
          <a:bodyPr wrap="square" lIns="91440" rIns="91440">
            <a:spAutoFit/>
          </a:bodyPr>
          <a:lstStyle>
            <a:lvl1pPr marL="0" indent="0">
              <a:buNone/>
              <a:defRPr sz="2400" b="0">
                <a:solidFill>
                  <a:schemeClr val="tx2"/>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6A52166E-5DA9-4AA1-9355-E8DBFDD90AE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96409594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alf Image Title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3735623"/>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617492"/>
            <a:ext cx="9890759" cy="1527048"/>
          </a:xfrm>
        </p:spPr>
        <p:txBody>
          <a:bodyPr lIns="91440" rIns="91440">
            <a:normAutofit/>
          </a:bodyPr>
          <a:lstStyle>
            <a:lvl1pPr>
              <a:defRPr sz="1800"/>
            </a:lvl1pPr>
            <a:lvl2pPr>
              <a:defRPr sz="1600"/>
            </a:lvl2pPr>
            <a:lvl3pPr>
              <a:defRPr sz="14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2" name="Slide Number Placeholder 5">
            <a:extLst>
              <a:ext uri="{FF2B5EF4-FFF2-40B4-BE49-F238E27FC236}">
                <a16:creationId xmlns:a16="http://schemas.microsoft.com/office/drawing/2014/main" id="{E9FF8476-DF8C-4276-8CF6-44BC91B88C2C}"/>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127005339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alf Image Title Two column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3735623"/>
            <a:ext cx="111099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1" y="4617492"/>
            <a:ext cx="5212080" cy="1527048"/>
          </a:xfrm>
        </p:spPr>
        <p:txBody>
          <a:bodyPr lIns="91440" rIns="91440">
            <a:normAutofit/>
          </a:bodyPr>
          <a:lstStyle>
            <a:lvl1pPr>
              <a:defRPr sz="1800"/>
            </a:lvl1pPr>
            <a:lvl2pPr>
              <a:defRPr sz="1600"/>
            </a:lvl2pPr>
            <a:lvl3pPr>
              <a:defRPr sz="14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2" name="Content Placeholder 6">
            <a:extLst>
              <a:ext uri="{FF2B5EF4-FFF2-40B4-BE49-F238E27FC236}">
                <a16:creationId xmlns:a16="http://schemas.microsoft.com/office/drawing/2014/main" id="{E93A96C6-A4F2-43F1-A47D-0D52EF29954B}"/>
              </a:ext>
            </a:extLst>
          </p:cNvPr>
          <p:cNvSpPr>
            <a:spLocks noGrp="1"/>
          </p:cNvSpPr>
          <p:nvPr>
            <p:ph sz="quarter" idx="19"/>
          </p:nvPr>
        </p:nvSpPr>
        <p:spPr>
          <a:xfrm>
            <a:off x="6446520" y="4617492"/>
            <a:ext cx="5212080" cy="1527048"/>
          </a:xfrm>
        </p:spPr>
        <p:txBody>
          <a:bodyPr lIns="91440" rIns="91440">
            <a:normAutofit/>
          </a:bodyPr>
          <a:lstStyle>
            <a:lvl1pPr>
              <a:defRPr sz="1800"/>
            </a:lvl1pPr>
            <a:lvl2pPr>
              <a:defRPr sz="1600"/>
            </a:lvl2pPr>
            <a:lvl3pPr>
              <a:defRPr sz="14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Slide Number Placeholder 5">
            <a:extLst>
              <a:ext uri="{FF2B5EF4-FFF2-40B4-BE49-F238E27FC236}">
                <a16:creationId xmlns:a16="http://schemas.microsoft.com/office/drawing/2014/main" id="{FC5AD12C-F7F6-431D-ABA4-F7E37CACEAC6}"/>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49003048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Half Image Title Two column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1721698" y="3735622"/>
            <a:ext cx="5013960" cy="2408917"/>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Text Placeholder 16">
            <a:extLst>
              <a:ext uri="{FF2B5EF4-FFF2-40B4-BE49-F238E27FC236}">
                <a16:creationId xmlns:a16="http://schemas.microsoft.com/office/drawing/2014/main" id="{38376498-C218-4EDB-8416-A59802EF2018}"/>
              </a:ext>
              <a:ext uri="{C183D7F6-B498-43B3-948B-1728B52AA6E4}">
                <adec:decorative xmlns:adec="http://schemas.microsoft.com/office/drawing/2017/decorative" val="1"/>
              </a:ext>
            </a:extLst>
          </p:cNvPr>
          <p:cNvSpPr>
            <a:spLocks noGrp="1"/>
          </p:cNvSpPr>
          <p:nvPr>
            <p:ph type="body" sz="quarter" idx="20" hasCustomPrompt="1"/>
          </p:nvPr>
        </p:nvSpPr>
        <p:spPr>
          <a:xfrm>
            <a:off x="7239000" y="1981199"/>
            <a:ext cx="4389542" cy="4163339"/>
          </a:xfrm>
          <a:solidFill>
            <a:schemeClr val="bg1"/>
          </a:solidFill>
          <a:ln w="28575">
            <a:solidFill>
              <a:schemeClr val="accent2"/>
            </a:solidFill>
          </a:ln>
          <a:effectLst/>
        </p:spPr>
        <p:txBody>
          <a:bodyPr/>
          <a:lstStyle>
            <a:lvl1pPr marL="0" indent="0">
              <a:buNone/>
              <a:defRPr>
                <a:solidFill>
                  <a:schemeClr val="tx1">
                    <a:alpha val="0"/>
                  </a:schemeClr>
                </a:solidFill>
              </a:defRPr>
            </a:lvl1pPr>
          </a:lstStyle>
          <a:p>
            <a:pPr lvl="0"/>
            <a:r>
              <a:rPr lang="en-US" noProof="0"/>
              <a:t>I</a:t>
            </a:r>
          </a:p>
        </p:txBody>
      </p:sp>
      <p:sp>
        <p:nvSpPr>
          <p:cNvPr id="12" name="Content Placeholder 6">
            <a:extLst>
              <a:ext uri="{FF2B5EF4-FFF2-40B4-BE49-F238E27FC236}">
                <a16:creationId xmlns:a16="http://schemas.microsoft.com/office/drawing/2014/main" id="{E93A96C6-A4F2-43F1-A47D-0D52EF29954B}"/>
              </a:ext>
            </a:extLst>
          </p:cNvPr>
          <p:cNvSpPr>
            <a:spLocks noGrp="1"/>
          </p:cNvSpPr>
          <p:nvPr>
            <p:ph sz="quarter" idx="19" hasCustomPrompt="1"/>
          </p:nvPr>
        </p:nvSpPr>
        <p:spPr>
          <a:xfrm>
            <a:off x="7589520" y="2286000"/>
            <a:ext cx="3688080" cy="3581400"/>
          </a:xfrm>
        </p:spPr>
        <p:txBody>
          <a:bodyPr lIns="91440" rIns="91440">
            <a:normAutofit/>
          </a:bodyPr>
          <a:lstStyle>
            <a:lvl1pPr marL="0" indent="0">
              <a:lnSpc>
                <a:spcPct val="100000"/>
              </a:lnSpc>
              <a:spcBef>
                <a:spcPts val="0"/>
              </a:spcBef>
              <a:spcAft>
                <a:spcPts val="0"/>
              </a:spcAft>
              <a:buNone/>
              <a:defRPr sz="3200">
                <a:solidFill>
                  <a:schemeClr val="accent2"/>
                </a:solidFill>
              </a:defRPr>
            </a:lvl1pPr>
            <a:lvl2pPr>
              <a:defRPr sz="1600"/>
            </a:lvl2pPr>
            <a:lvl3pPr>
              <a:defRPr sz="1400"/>
            </a:lvl3pPr>
            <a:lvl4pPr>
              <a:defRPr sz="1200"/>
            </a:lvl4pPr>
            <a:lvl5pPr>
              <a:defRPr sz="1200"/>
            </a:lvl5pPr>
          </a:lstStyle>
          <a:p>
            <a:pPr lvl="0"/>
            <a:r>
              <a:rPr lang="en-US" noProof="0"/>
              <a:t>Important Content</a:t>
            </a:r>
          </a:p>
        </p:txBody>
      </p:sp>
      <p:sp>
        <p:nvSpPr>
          <p:cNvPr id="8" name="Picture Placeholder 7">
            <a:extLst>
              <a:ext uri="{FF2B5EF4-FFF2-40B4-BE49-F238E27FC236}">
                <a16:creationId xmlns:a16="http://schemas.microsoft.com/office/drawing/2014/main" id="{1EC81B64-070E-43F3-BCB5-833AB965D638}"/>
              </a:ext>
              <a:ext uri="{C183D7F6-B498-43B3-948B-1728B52AA6E4}">
                <adec:decorative xmlns:adec="http://schemas.microsoft.com/office/drawing/2017/decorative" val="1"/>
              </a:ext>
            </a:extLst>
          </p:cNvPr>
          <p:cNvSpPr>
            <a:spLocks noGrp="1"/>
          </p:cNvSpPr>
          <p:nvPr>
            <p:ph type="pic" sz="quarter" idx="21" hasCustomPrompt="1"/>
          </p:nvPr>
        </p:nvSpPr>
        <p:spPr>
          <a:xfrm>
            <a:off x="548944" y="3717925"/>
            <a:ext cx="914400" cy="930275"/>
          </a:xfrm>
        </p:spPr>
        <p:txBody>
          <a:bodyPr anchor="ctr"/>
          <a:lstStyle>
            <a:lvl1pPr marL="0" indent="0" algn="ctr">
              <a:buNone/>
              <a:defRPr/>
            </a:lvl1pPr>
          </a:lstStyle>
          <a:p>
            <a:r>
              <a:rPr lang="en-US" noProof="0" dirty="0"/>
              <a:t>Icon</a:t>
            </a:r>
          </a:p>
        </p:txBody>
      </p:sp>
      <p:sp>
        <p:nvSpPr>
          <p:cNvPr id="15" name="Slide Number Placeholder 5">
            <a:extLst>
              <a:ext uri="{FF2B5EF4-FFF2-40B4-BE49-F238E27FC236}">
                <a16:creationId xmlns:a16="http://schemas.microsoft.com/office/drawing/2014/main" id="{8D5893EC-1256-429B-9581-379342C2368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166643193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alf Image Multiple images Title Two column Content and 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7315200" y="4176259"/>
            <a:ext cx="4343400" cy="1968280"/>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3278423"/>
          </a:xfrm>
        </p:spPr>
        <p:txBody>
          <a:bodyPr anchor="ctr"/>
          <a:lstStyle>
            <a:lvl1pPr marL="0" indent="0" algn="ctr">
              <a:buNone/>
              <a:defRPr>
                <a:solidFill>
                  <a:schemeClr val="bg1">
                    <a:lumMod val="50000"/>
                  </a:schemeClr>
                </a:solidFill>
              </a:defRPr>
            </a:lvl1pPr>
          </a:lstStyle>
          <a:p>
            <a:r>
              <a:rPr lang="en-US" noProof="0" dirty="0"/>
              <a:t>Insert Image</a:t>
            </a:r>
          </a:p>
        </p:txBody>
      </p:sp>
      <p:sp>
        <p:nvSpPr>
          <p:cNvPr id="14" name="Picture Placeholder 8">
            <a:extLst>
              <a:ext uri="{FF2B5EF4-FFF2-40B4-BE49-F238E27FC236}">
                <a16:creationId xmlns:a16="http://schemas.microsoft.com/office/drawing/2014/main" id="{96DE17A8-F4B7-4571-A6E8-FD28BA425B19}"/>
              </a:ext>
              <a:ext uri="{C183D7F6-B498-43B3-948B-1728B52AA6E4}">
                <adec:decorative xmlns:adec="http://schemas.microsoft.com/office/drawing/2017/decorative" val="1"/>
              </a:ext>
            </a:extLst>
          </p:cNvPr>
          <p:cNvSpPr>
            <a:spLocks noGrp="1"/>
          </p:cNvSpPr>
          <p:nvPr>
            <p:ph type="pic" sz="quarter" idx="19" hasCustomPrompt="1"/>
          </p:nvPr>
        </p:nvSpPr>
        <p:spPr>
          <a:xfrm>
            <a:off x="542834" y="1066801"/>
            <a:ext cx="3505199" cy="507773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5" name="Picture Placeholder 8">
            <a:extLst>
              <a:ext uri="{FF2B5EF4-FFF2-40B4-BE49-F238E27FC236}">
                <a16:creationId xmlns:a16="http://schemas.microsoft.com/office/drawing/2014/main" id="{9D9A0502-98A2-467D-BE1C-CE8391C73BF4}"/>
              </a:ext>
              <a:ext uri="{C183D7F6-B498-43B3-948B-1728B52AA6E4}">
                <adec:decorative xmlns:adec="http://schemas.microsoft.com/office/drawing/2017/decorative" val="1"/>
              </a:ext>
            </a:extLst>
          </p:cNvPr>
          <p:cNvSpPr>
            <a:spLocks noGrp="1"/>
          </p:cNvSpPr>
          <p:nvPr>
            <p:ph type="pic" sz="quarter" idx="20" hasCustomPrompt="1"/>
          </p:nvPr>
        </p:nvSpPr>
        <p:spPr>
          <a:xfrm>
            <a:off x="4191000" y="4343400"/>
            <a:ext cx="2743200" cy="180113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6" name="Picture Placeholder 8">
            <a:extLst>
              <a:ext uri="{FF2B5EF4-FFF2-40B4-BE49-F238E27FC236}">
                <a16:creationId xmlns:a16="http://schemas.microsoft.com/office/drawing/2014/main" id="{8298DB4E-3B92-4CA4-852A-9F647E7219A4}"/>
              </a:ext>
              <a:ext uri="{C183D7F6-B498-43B3-948B-1728B52AA6E4}">
                <adec:decorative xmlns:adec="http://schemas.microsoft.com/office/drawing/2017/decorative" val="1"/>
              </a:ext>
            </a:extLst>
          </p:cNvPr>
          <p:cNvSpPr>
            <a:spLocks noGrp="1"/>
          </p:cNvSpPr>
          <p:nvPr>
            <p:ph type="pic" sz="quarter" idx="21" hasCustomPrompt="1"/>
          </p:nvPr>
        </p:nvSpPr>
        <p:spPr>
          <a:xfrm>
            <a:off x="4191000" y="1066801"/>
            <a:ext cx="2743200" cy="3126023"/>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3" name="Slide Number Placeholder 5">
            <a:extLst>
              <a:ext uri="{FF2B5EF4-FFF2-40B4-BE49-F238E27FC236}">
                <a16:creationId xmlns:a16="http://schemas.microsoft.com/office/drawing/2014/main" id="{2E528B4D-15E8-4161-96F7-75D0217AD20C}"/>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26942956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ull Image with Top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112976"/>
            <a:ext cx="12191999" cy="6745024"/>
          </a:xfrm>
          <a:prstGeom prst="rect">
            <a:avLst/>
          </a:prstGeom>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Slide Number Placeholder 5">
            <a:extLst>
              <a:ext uri="{FF2B5EF4-FFF2-40B4-BE49-F238E27FC236}">
                <a16:creationId xmlns:a16="http://schemas.microsoft.com/office/drawing/2014/main" id="{7C67066A-9B9E-468B-97C6-94BF615FA94E}"/>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2" name="Title 1">
            <a:extLst>
              <a:ext uri="{FF2B5EF4-FFF2-40B4-BE49-F238E27FC236}">
                <a16:creationId xmlns:a16="http://schemas.microsoft.com/office/drawing/2014/main" id="{A82AF7E6-6C19-4A41-BFA5-44C4F2A371E9}"/>
              </a:ext>
            </a:extLst>
          </p:cNvPr>
          <p:cNvSpPr>
            <a:spLocks noGrp="1"/>
          </p:cNvSpPr>
          <p:nvPr>
            <p:ph type="title"/>
          </p:nvPr>
        </p:nvSpPr>
        <p:spPr>
          <a:xfrm>
            <a:off x="548640" y="548640"/>
            <a:ext cx="11106150" cy="518160"/>
          </a:xfrm>
        </p:spPr>
        <p:txBody>
          <a:bodyPr/>
          <a:lstStyle/>
          <a:p>
            <a:r>
              <a:rPr lang="en-US"/>
              <a:t>Click to edit Master title style</a:t>
            </a:r>
          </a:p>
        </p:txBody>
      </p:sp>
    </p:spTree>
    <p:extLst>
      <p:ext uri="{BB962C8B-B14F-4D97-AF65-F5344CB8AC3E}">
        <p14:creationId xmlns:p14="http://schemas.microsoft.com/office/powerpoint/2010/main" val="31112475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dirty="0"/>
              <a:t>Insert Image</a:t>
            </a:r>
            <a:endParaRPr lang="en-GB" dirty="0"/>
          </a:p>
        </p:txBody>
      </p:sp>
      <p:sp>
        <p:nvSpPr>
          <p:cNvPr id="7" name="Slide Number Placeholder 5">
            <a:extLst>
              <a:ext uri="{FF2B5EF4-FFF2-40B4-BE49-F238E27FC236}">
                <a16:creationId xmlns:a16="http://schemas.microsoft.com/office/drawing/2014/main" id="{9FC59837-0A86-4467-BB38-E2AC882F314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
        <p:nvSpPr>
          <p:cNvPr id="2" name="Title 1">
            <a:extLst>
              <a:ext uri="{FF2B5EF4-FFF2-40B4-BE49-F238E27FC236}">
                <a16:creationId xmlns:a16="http://schemas.microsoft.com/office/drawing/2014/main" id="{78857779-E765-4EC2-825C-B8E41285A0C7}"/>
              </a:ext>
            </a:extLst>
          </p:cNvPr>
          <p:cNvSpPr>
            <a:spLocks noGrp="1"/>
          </p:cNvSpPr>
          <p:nvPr>
            <p:ph type="title"/>
          </p:nvPr>
        </p:nvSpPr>
        <p:spPr>
          <a:xfrm>
            <a:off x="548640" y="548640"/>
            <a:ext cx="11106150" cy="518160"/>
          </a:xfrm>
        </p:spPr>
        <p:txBody>
          <a:bodyPr/>
          <a:lstStyle/>
          <a:p>
            <a:r>
              <a:rPr lang="en-US"/>
              <a:t>Click to edit Master title style</a:t>
            </a:r>
          </a:p>
        </p:txBody>
      </p:sp>
    </p:spTree>
    <p:extLst>
      <p:ext uri="{BB962C8B-B14F-4D97-AF65-F5344CB8AC3E}">
        <p14:creationId xmlns:p14="http://schemas.microsoft.com/office/powerpoint/2010/main" val="100460700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Full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dirty="0"/>
              <a:t>Insert Image</a:t>
            </a:r>
            <a:endParaRPr lang="en-GB" dirty="0"/>
          </a:p>
        </p:txBody>
      </p:sp>
      <p:sp>
        <p:nvSpPr>
          <p:cNvPr id="6" name="Text Placeholder 16">
            <a:extLst>
              <a:ext uri="{FF2B5EF4-FFF2-40B4-BE49-F238E27FC236}">
                <a16:creationId xmlns:a16="http://schemas.microsoft.com/office/drawing/2014/main" id="{16932398-C947-4474-88D6-4117EC391CEF}"/>
              </a:ext>
              <a:ext uri="{C183D7F6-B498-43B3-948B-1728B52AA6E4}">
                <adec:decorative xmlns:adec="http://schemas.microsoft.com/office/drawing/2017/decorative" val="1"/>
              </a:ext>
            </a:extLst>
          </p:cNvPr>
          <p:cNvSpPr>
            <a:spLocks noGrp="1"/>
          </p:cNvSpPr>
          <p:nvPr>
            <p:ph type="body" sz="quarter" idx="20" hasCustomPrompt="1"/>
          </p:nvPr>
        </p:nvSpPr>
        <p:spPr>
          <a:xfrm>
            <a:off x="7261801" y="1189969"/>
            <a:ext cx="4389542" cy="4677431"/>
          </a:xfrm>
          <a:solidFill>
            <a:schemeClr val="bg1">
              <a:alpha val="88000"/>
            </a:schemeClr>
          </a:solidFill>
          <a:ln w="28575">
            <a:solidFill>
              <a:schemeClr val="accent2"/>
            </a:solidFill>
          </a:ln>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Content Placeholder 6">
            <a:extLst>
              <a:ext uri="{FF2B5EF4-FFF2-40B4-BE49-F238E27FC236}">
                <a16:creationId xmlns:a16="http://schemas.microsoft.com/office/drawing/2014/main" id="{88FDA84E-9F5D-4D50-8133-68FB098D7135}"/>
              </a:ext>
            </a:extLst>
          </p:cNvPr>
          <p:cNvSpPr>
            <a:spLocks noGrp="1"/>
          </p:cNvSpPr>
          <p:nvPr>
            <p:ph sz="quarter" idx="19" hasCustomPrompt="1"/>
          </p:nvPr>
        </p:nvSpPr>
        <p:spPr>
          <a:xfrm>
            <a:off x="7612321" y="1494770"/>
            <a:ext cx="3688080" cy="3915430"/>
          </a:xfrm>
        </p:spPr>
        <p:txBody>
          <a:bodyPr lIns="91440" rIns="91440">
            <a:normAutofit/>
          </a:bodyPr>
          <a:lstStyle>
            <a:lvl1pPr marL="0" indent="0">
              <a:lnSpc>
                <a:spcPct val="100000"/>
              </a:lnSpc>
              <a:spcBef>
                <a:spcPts val="0"/>
              </a:spcBef>
              <a:spcAft>
                <a:spcPts val="0"/>
              </a:spcAft>
              <a:buNone/>
              <a:defRPr sz="3200"/>
            </a:lvl1pPr>
            <a:lvl2pPr>
              <a:defRPr sz="1600"/>
            </a:lvl2pPr>
            <a:lvl3pPr>
              <a:defRPr sz="1400"/>
            </a:lvl3pPr>
            <a:lvl4pPr>
              <a:defRPr sz="1200"/>
            </a:lvl4pPr>
            <a:lvl5pPr>
              <a:defRPr sz="1200"/>
            </a:lvl5pPr>
          </a:lstStyle>
          <a:p>
            <a:pPr lvl="0"/>
            <a:r>
              <a:rPr lang="en-US" dirty="0"/>
              <a:t>Important Content</a:t>
            </a:r>
            <a:endParaRPr lang="en-GB" dirty="0"/>
          </a:p>
        </p:txBody>
      </p:sp>
      <p:sp>
        <p:nvSpPr>
          <p:cNvPr id="10" name="Slide Number Placeholder 5">
            <a:extLst>
              <a:ext uri="{FF2B5EF4-FFF2-40B4-BE49-F238E27FC236}">
                <a16:creationId xmlns:a16="http://schemas.microsoft.com/office/drawing/2014/main" id="{5AE16EF6-8987-4193-B346-1BEA14401CC6}"/>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
        <p:nvSpPr>
          <p:cNvPr id="2" name="Title 1">
            <a:extLst>
              <a:ext uri="{FF2B5EF4-FFF2-40B4-BE49-F238E27FC236}">
                <a16:creationId xmlns:a16="http://schemas.microsoft.com/office/drawing/2014/main" id="{5E2D4840-4EB5-4438-9A16-D0006A68A19E}"/>
              </a:ext>
            </a:extLst>
          </p:cNvPr>
          <p:cNvSpPr>
            <a:spLocks noGrp="1"/>
          </p:cNvSpPr>
          <p:nvPr>
            <p:ph type="title"/>
          </p:nvPr>
        </p:nvSpPr>
        <p:spPr>
          <a:xfrm>
            <a:off x="548640" y="548640"/>
            <a:ext cx="11106150" cy="641329"/>
          </a:xfrm>
        </p:spPr>
        <p:txBody>
          <a:bodyPr/>
          <a:lstStyle/>
          <a:p>
            <a:r>
              <a:rPr lang="en-US"/>
              <a:t>Click to edit Master title style</a:t>
            </a:r>
          </a:p>
        </p:txBody>
      </p:sp>
    </p:spTree>
    <p:extLst>
      <p:ext uri="{BB962C8B-B14F-4D97-AF65-F5344CB8AC3E}">
        <p14:creationId xmlns:p14="http://schemas.microsoft.com/office/powerpoint/2010/main" val="1691470651"/>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_DeepYellow">
    <p:spTree>
      <p:nvGrpSpPr>
        <p:cNvPr id="1" name=""/>
        <p:cNvGrpSpPr/>
        <p:nvPr/>
      </p:nvGrpSpPr>
      <p:grpSpPr>
        <a:xfrm>
          <a:off x="0" y="0"/>
          <a:ext cx="0" cy="0"/>
          <a:chOff x="0" y="0"/>
          <a:chExt cx="0" cy="0"/>
        </a:xfrm>
      </p:grpSpPr>
      <p:sp>
        <p:nvSpPr>
          <p:cNvPr id="11" name="Text Placeholder 16">
            <a:extLst>
              <a:ext uri="{FF2B5EF4-FFF2-40B4-BE49-F238E27FC236}">
                <a16:creationId xmlns:a16="http://schemas.microsoft.com/office/drawing/2014/main" id="{50D09E5B-B146-4D08-82EC-846DD89B0B87}"/>
              </a:ext>
              <a:ext uri="{C183D7F6-B498-43B3-948B-1728B52AA6E4}">
                <adec:decorative xmlns:adec="http://schemas.microsoft.com/office/drawing/2017/decorative" val="1"/>
              </a:ext>
            </a:extLst>
          </p:cNvPr>
          <p:cNvSpPr>
            <a:spLocks noGrp="1"/>
          </p:cNvSpPr>
          <p:nvPr>
            <p:ph type="body" sz="quarter" idx="16" hasCustomPrompt="1"/>
          </p:nvPr>
        </p:nvSpPr>
        <p:spPr>
          <a:xfrm>
            <a:off x="660462" y="0"/>
            <a:ext cx="9931338" cy="6823040"/>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2" name="Text Placeholder 16">
            <a:extLst>
              <a:ext uri="{FF2B5EF4-FFF2-40B4-BE49-F238E27FC236}">
                <a16:creationId xmlns:a16="http://schemas.microsoft.com/office/drawing/2014/main" id="{88940597-2E9A-4141-B2D0-C488487F11D7}"/>
              </a:ext>
              <a:ext uri="{C183D7F6-B498-43B3-948B-1728B52AA6E4}">
                <adec:decorative xmlns:adec="http://schemas.microsoft.com/office/drawing/2017/decorative" val="1"/>
              </a:ext>
            </a:extLst>
          </p:cNvPr>
          <p:cNvSpPr>
            <a:spLocks noGrp="1"/>
          </p:cNvSpPr>
          <p:nvPr>
            <p:ph type="body" sz="quarter" idx="17" hasCustomPrompt="1"/>
          </p:nvPr>
        </p:nvSpPr>
        <p:spPr>
          <a:xfrm>
            <a:off x="533400" y="0"/>
            <a:ext cx="50863" cy="6858000"/>
          </a:xfrm>
          <a:solidFill>
            <a:schemeClr val="accent2"/>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0" name="Text Placeholder 16">
            <a:extLst>
              <a:ext uri="{FF2B5EF4-FFF2-40B4-BE49-F238E27FC236}">
                <a16:creationId xmlns:a16="http://schemas.microsoft.com/office/drawing/2014/main" id="{0CC06030-90E1-4B3F-AFDF-369354FBFE62}"/>
              </a:ext>
              <a:ext uri="{C183D7F6-B498-43B3-948B-1728B52AA6E4}">
                <adec:decorative xmlns:adec="http://schemas.microsoft.com/office/drawing/2017/decorative" val="1"/>
              </a:ext>
            </a:extLst>
          </p:cNvPr>
          <p:cNvSpPr>
            <a:spLocks noGrp="1"/>
          </p:cNvSpPr>
          <p:nvPr>
            <p:ph type="body" sz="quarter" idx="15" hasCustomPrompt="1"/>
          </p:nvPr>
        </p:nvSpPr>
        <p:spPr>
          <a:xfrm>
            <a:off x="990600" y="609600"/>
            <a:ext cx="7429500" cy="56388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95400" y="1905000"/>
            <a:ext cx="5864382" cy="2275238"/>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1295400" y="4297679"/>
            <a:ext cx="4072586" cy="1463040"/>
          </a:xfrm>
        </p:spPr>
        <p:txBody>
          <a:bodyPr lIns="91440" rIns="91440" anchor="t">
            <a:normAutofit/>
          </a:bodyPr>
          <a:lstStyle>
            <a:lvl1pPr marL="0" indent="0" algn="l">
              <a:lnSpc>
                <a:spcPct val="100000"/>
              </a:lnSpc>
              <a:spcBef>
                <a:spcPts val="0"/>
              </a:spcBef>
              <a:buNone/>
              <a:defRPr lang="en-US" sz="2000" kern="1200" dirty="0">
                <a:solidFill>
                  <a:schemeClr val="tx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13" name="Text Placeholder 16">
            <a:extLst>
              <a:ext uri="{FF2B5EF4-FFF2-40B4-BE49-F238E27FC236}">
                <a16:creationId xmlns:a16="http://schemas.microsoft.com/office/drawing/2014/main" id="{EA44EEDB-C599-41AA-9D84-D53811C28804}"/>
              </a:ext>
              <a:ext uri="{C183D7F6-B498-43B3-948B-1728B52AA6E4}">
                <adec:decorative xmlns:adec="http://schemas.microsoft.com/office/drawing/2017/decorative" val="1"/>
              </a:ext>
            </a:extLst>
          </p:cNvPr>
          <p:cNvSpPr>
            <a:spLocks noGrp="1"/>
          </p:cNvSpPr>
          <p:nvPr>
            <p:ph type="body" sz="quarter" idx="18" hasCustomPrompt="1"/>
          </p:nvPr>
        </p:nvSpPr>
        <p:spPr>
          <a:xfrm>
            <a:off x="450896" y="0"/>
            <a:ext cx="63502" cy="6858000"/>
          </a:xfrm>
          <a:solidFill>
            <a:schemeClr val="accent2"/>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4" name="Text Placeholder 16">
            <a:extLst>
              <a:ext uri="{FF2B5EF4-FFF2-40B4-BE49-F238E27FC236}">
                <a16:creationId xmlns:a16="http://schemas.microsoft.com/office/drawing/2014/main" id="{FE574478-76DE-4613-8FBD-36B353081849}"/>
              </a:ext>
              <a:ext uri="{C183D7F6-B498-43B3-948B-1728B52AA6E4}">
                <adec:decorative xmlns:adec="http://schemas.microsoft.com/office/drawing/2017/decorative" val="1"/>
              </a:ext>
            </a:extLst>
          </p:cNvPr>
          <p:cNvSpPr>
            <a:spLocks noGrp="1"/>
          </p:cNvSpPr>
          <p:nvPr>
            <p:ph type="body" sz="quarter" idx="19" hasCustomPrompt="1"/>
          </p:nvPr>
        </p:nvSpPr>
        <p:spPr>
          <a:xfrm>
            <a:off x="368391" y="0"/>
            <a:ext cx="63502" cy="6858000"/>
          </a:xfrm>
          <a:solidFill>
            <a:schemeClr val="accent2"/>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dirty="0"/>
              <a:t>Insert Image</a:t>
            </a:r>
            <a:endParaRPr lang="en-GB" dirty="0"/>
          </a:p>
        </p:txBody>
      </p:sp>
    </p:spTree>
    <p:extLst>
      <p:ext uri="{BB962C8B-B14F-4D97-AF65-F5344CB8AC3E}">
        <p14:creationId xmlns:p14="http://schemas.microsoft.com/office/powerpoint/2010/main" val="36956533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Full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C4BA0D-DEC0-450E-8F4D-B0E6D2D7D0C3}"/>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noProof="0" dirty="0"/>
              <a:t>Insert Image</a:t>
            </a:r>
          </a:p>
        </p:txBody>
      </p:sp>
      <p:sp>
        <p:nvSpPr>
          <p:cNvPr id="6" name="Text Placeholder 16">
            <a:extLst>
              <a:ext uri="{FF2B5EF4-FFF2-40B4-BE49-F238E27FC236}">
                <a16:creationId xmlns:a16="http://schemas.microsoft.com/office/drawing/2014/main" id="{16932398-C947-4474-88D6-4117EC391CEF}"/>
              </a:ext>
              <a:ext uri="{C183D7F6-B498-43B3-948B-1728B52AA6E4}">
                <adec:decorative xmlns:adec="http://schemas.microsoft.com/office/drawing/2017/decorative" val="1"/>
              </a:ext>
            </a:extLst>
          </p:cNvPr>
          <p:cNvSpPr>
            <a:spLocks noGrp="1"/>
          </p:cNvSpPr>
          <p:nvPr>
            <p:ph type="body" sz="quarter" idx="20" hasCustomPrompt="1"/>
          </p:nvPr>
        </p:nvSpPr>
        <p:spPr>
          <a:xfrm>
            <a:off x="552269" y="1189969"/>
            <a:ext cx="4389542" cy="4677431"/>
          </a:xfrm>
          <a:solidFill>
            <a:schemeClr val="accent2">
              <a:alpha val="88000"/>
            </a:schemeClr>
          </a:solidFill>
          <a:ln w="28575">
            <a:solidFill>
              <a:schemeClr val="accent2"/>
            </a:solidFill>
          </a:ln>
          <a:effectLst/>
        </p:spPr>
        <p:txBody>
          <a:bodyPr/>
          <a:lstStyle>
            <a:lvl1pPr marL="0" indent="0">
              <a:buNone/>
              <a:defRPr>
                <a:solidFill>
                  <a:schemeClr val="tx1">
                    <a:alpha val="0"/>
                  </a:schemeClr>
                </a:solidFill>
              </a:defRPr>
            </a:lvl1pPr>
          </a:lstStyle>
          <a:p>
            <a:pPr lvl="0"/>
            <a:r>
              <a:rPr lang="en-US" noProof="0"/>
              <a:t>I</a:t>
            </a:r>
          </a:p>
        </p:txBody>
      </p:sp>
      <p:sp>
        <p:nvSpPr>
          <p:cNvPr id="7" name="Content Placeholder 6">
            <a:extLst>
              <a:ext uri="{FF2B5EF4-FFF2-40B4-BE49-F238E27FC236}">
                <a16:creationId xmlns:a16="http://schemas.microsoft.com/office/drawing/2014/main" id="{88FDA84E-9F5D-4D50-8133-68FB098D7135}"/>
              </a:ext>
            </a:extLst>
          </p:cNvPr>
          <p:cNvSpPr>
            <a:spLocks noGrp="1"/>
          </p:cNvSpPr>
          <p:nvPr>
            <p:ph sz="quarter" idx="19" hasCustomPrompt="1"/>
          </p:nvPr>
        </p:nvSpPr>
        <p:spPr>
          <a:xfrm>
            <a:off x="902789" y="1494770"/>
            <a:ext cx="3688080" cy="3915430"/>
          </a:xfrm>
        </p:spPr>
        <p:txBody>
          <a:bodyPr lIns="91440" rIns="91440">
            <a:normAutofit/>
          </a:bodyPr>
          <a:lstStyle>
            <a:lvl1pPr marL="0" indent="0">
              <a:lnSpc>
                <a:spcPct val="100000"/>
              </a:lnSpc>
              <a:spcBef>
                <a:spcPts val="0"/>
              </a:spcBef>
              <a:spcAft>
                <a:spcPts val="0"/>
              </a:spcAft>
              <a:buNone/>
              <a:defRPr sz="3200">
                <a:solidFill>
                  <a:schemeClr val="bg1"/>
                </a:solidFill>
              </a:defRPr>
            </a:lvl1pPr>
            <a:lvl2pPr>
              <a:defRPr sz="1600"/>
            </a:lvl2pPr>
            <a:lvl3pPr>
              <a:defRPr sz="1400"/>
            </a:lvl3pPr>
            <a:lvl4pPr>
              <a:defRPr sz="1200"/>
            </a:lvl4pPr>
            <a:lvl5pPr>
              <a:defRPr sz="1200"/>
            </a:lvl5pPr>
          </a:lstStyle>
          <a:p>
            <a:pPr lvl="0"/>
            <a:r>
              <a:rPr lang="en-US" noProof="0"/>
              <a:t>Important Content</a:t>
            </a:r>
          </a:p>
        </p:txBody>
      </p:sp>
      <p:sp>
        <p:nvSpPr>
          <p:cNvPr id="10" name="Slide Number Placeholder 5">
            <a:extLst>
              <a:ext uri="{FF2B5EF4-FFF2-40B4-BE49-F238E27FC236}">
                <a16:creationId xmlns:a16="http://schemas.microsoft.com/office/drawing/2014/main" id="{1AC89BA5-7D71-4838-92DC-A9DD44EC0557}"/>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2" name="Title 1">
            <a:extLst>
              <a:ext uri="{FF2B5EF4-FFF2-40B4-BE49-F238E27FC236}">
                <a16:creationId xmlns:a16="http://schemas.microsoft.com/office/drawing/2014/main" id="{75614DBA-0879-4C83-B4B4-EECB085A204E}"/>
              </a:ext>
            </a:extLst>
          </p:cNvPr>
          <p:cNvSpPr>
            <a:spLocks noGrp="1"/>
          </p:cNvSpPr>
          <p:nvPr>
            <p:ph type="title"/>
          </p:nvPr>
        </p:nvSpPr>
        <p:spPr>
          <a:xfrm>
            <a:off x="548640" y="548640"/>
            <a:ext cx="11106150" cy="441960"/>
          </a:xfrm>
        </p:spPr>
        <p:txBody>
          <a:bodyPr/>
          <a:lstStyle/>
          <a:p>
            <a:r>
              <a:rPr lang="en-US"/>
              <a:t>Click to edit Master title style</a:t>
            </a:r>
          </a:p>
        </p:txBody>
      </p:sp>
    </p:spTree>
    <p:extLst>
      <p:ext uri="{BB962C8B-B14F-4D97-AF65-F5344CB8AC3E}">
        <p14:creationId xmlns:p14="http://schemas.microsoft.com/office/powerpoint/2010/main" val="121976815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ubtitle Content and half Image_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021648"/>
            <a:ext cx="5090157"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3429000"/>
            <a:ext cx="5090157" cy="424732"/>
          </a:xfrm>
          <a:noFill/>
        </p:spPr>
        <p:txBody>
          <a:bodyPr wrap="square" lIns="91440" rIns="91440">
            <a:spAutoFit/>
          </a:bodyPr>
          <a:lstStyle>
            <a:lvl1pPr marL="0" indent="0">
              <a:buNone/>
              <a:defRPr sz="2400" b="1">
                <a:solidFill>
                  <a:schemeClr val="tx2"/>
                </a:solidFill>
              </a:defRPr>
            </a:lvl1pPr>
          </a:lstStyle>
          <a:p>
            <a:pPr lvl="0"/>
            <a:r>
              <a:rPr lang="en-US" noProof="0"/>
              <a:t>ADD ADDITIONAL TEXT </a:t>
            </a:r>
          </a:p>
        </p:txBody>
      </p:sp>
      <p:sp>
        <p:nvSpPr>
          <p:cNvPr id="12" name="Content Placeholder 6">
            <a:extLst>
              <a:ext uri="{FF2B5EF4-FFF2-40B4-BE49-F238E27FC236}">
                <a16:creationId xmlns:a16="http://schemas.microsoft.com/office/drawing/2014/main" id="{2E79C3B8-3CB6-4D76-8182-4489C35C869A}"/>
              </a:ext>
            </a:extLst>
          </p:cNvPr>
          <p:cNvSpPr>
            <a:spLocks noGrp="1"/>
          </p:cNvSpPr>
          <p:nvPr>
            <p:ph sz="quarter" idx="19"/>
          </p:nvPr>
        </p:nvSpPr>
        <p:spPr>
          <a:xfrm>
            <a:off x="6527803" y="4021648"/>
            <a:ext cx="5090157"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7">
            <a:extLst>
              <a:ext uri="{FF2B5EF4-FFF2-40B4-BE49-F238E27FC236}">
                <a16:creationId xmlns:a16="http://schemas.microsoft.com/office/drawing/2014/main" id="{0CBC5711-960A-4093-BF8D-E1FB5C4179A9}"/>
              </a:ext>
            </a:extLst>
          </p:cNvPr>
          <p:cNvSpPr>
            <a:spLocks noGrp="1"/>
          </p:cNvSpPr>
          <p:nvPr>
            <p:ph type="body" sz="quarter" idx="20" hasCustomPrompt="1"/>
          </p:nvPr>
        </p:nvSpPr>
        <p:spPr>
          <a:xfrm>
            <a:off x="6527803" y="3429000"/>
            <a:ext cx="5090157" cy="424732"/>
          </a:xfrm>
          <a:noFill/>
        </p:spPr>
        <p:txBody>
          <a:bodyPr wrap="square" lIns="91440" rIns="91440">
            <a:spAutoFit/>
          </a:bodyPr>
          <a:lstStyle>
            <a:lvl1pPr marL="0" indent="0">
              <a:buNone/>
              <a:defRPr sz="2400" b="1">
                <a:solidFill>
                  <a:schemeClr val="accent2"/>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423061"/>
            <a:ext cx="711197" cy="723544"/>
          </a:xfrm>
        </p:spPr>
        <p:txBody>
          <a:bodyPr anchor="ctr"/>
          <a:lstStyle>
            <a:lvl1pPr marL="0" indent="0" algn="ctr">
              <a:buNone/>
              <a:defRPr/>
            </a:lvl1pPr>
          </a:lstStyle>
          <a:p>
            <a:r>
              <a:rPr lang="en-US" noProof="0" dirty="0"/>
              <a:t>Icon</a:t>
            </a:r>
          </a:p>
        </p:txBody>
      </p:sp>
      <p:sp>
        <p:nvSpPr>
          <p:cNvPr id="15" name="Picture Placeholder 7">
            <a:extLst>
              <a:ext uri="{FF2B5EF4-FFF2-40B4-BE49-F238E27FC236}">
                <a16:creationId xmlns:a16="http://schemas.microsoft.com/office/drawing/2014/main" id="{6C4C965C-0B8E-48F5-AAAC-C3237DCB2911}"/>
              </a:ext>
              <a:ext uri="{C183D7F6-B498-43B3-948B-1728B52AA6E4}">
                <adec:decorative xmlns:adec="http://schemas.microsoft.com/office/drawing/2017/decorative" val="1"/>
              </a:ext>
            </a:extLst>
          </p:cNvPr>
          <p:cNvSpPr>
            <a:spLocks noGrp="1"/>
          </p:cNvSpPr>
          <p:nvPr>
            <p:ph type="pic" sz="quarter" idx="22" hasCustomPrompt="1"/>
          </p:nvPr>
        </p:nvSpPr>
        <p:spPr>
          <a:xfrm>
            <a:off x="6527803" y="2423061"/>
            <a:ext cx="711197" cy="723544"/>
          </a:xfrm>
        </p:spPr>
        <p:txBody>
          <a:bodyPr anchor="ctr"/>
          <a:lstStyle>
            <a:lvl1pPr marL="0" indent="0" algn="ctr">
              <a:buNone/>
              <a:defRPr/>
            </a:lvl1pPr>
          </a:lstStyle>
          <a:p>
            <a:r>
              <a:rPr lang="en-US" noProof="0" dirty="0"/>
              <a:t>Icon</a:t>
            </a:r>
          </a:p>
        </p:txBody>
      </p:sp>
      <p:sp>
        <p:nvSpPr>
          <p:cNvPr id="17" name="Slide Number Placeholder 5">
            <a:extLst>
              <a:ext uri="{FF2B5EF4-FFF2-40B4-BE49-F238E27FC236}">
                <a16:creationId xmlns:a16="http://schemas.microsoft.com/office/drawing/2014/main" id="{C94646A1-59D8-49D7-B0E1-B7771AB22D4B}"/>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398066805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Subtitle Content and half Image_Top shape ba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4021648"/>
            <a:ext cx="3474720"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548640" y="3429000"/>
            <a:ext cx="3474720" cy="424732"/>
          </a:xfrm>
          <a:noFill/>
        </p:spPr>
        <p:txBody>
          <a:bodyPr wrap="square" lIns="91440" rIns="91440">
            <a:noAutofit/>
          </a:bodyPr>
          <a:lstStyle>
            <a:lvl1pPr marL="0" indent="0">
              <a:buNone/>
              <a:defRPr sz="2400" b="1">
                <a:solidFill>
                  <a:schemeClr val="tx2"/>
                </a:solidFill>
              </a:defRPr>
            </a:lvl1pPr>
          </a:lstStyle>
          <a:p>
            <a:pPr lvl="0"/>
            <a:r>
              <a:rPr lang="en-US" noProof="0"/>
              <a:t>ADD ADDITIONAL TEXT </a:t>
            </a:r>
          </a:p>
        </p:txBody>
      </p:sp>
      <p:sp>
        <p:nvSpPr>
          <p:cNvPr id="12" name="Content Placeholder 6">
            <a:extLst>
              <a:ext uri="{FF2B5EF4-FFF2-40B4-BE49-F238E27FC236}">
                <a16:creationId xmlns:a16="http://schemas.microsoft.com/office/drawing/2014/main" id="{2E79C3B8-3CB6-4D76-8182-4489C35C869A}"/>
              </a:ext>
            </a:extLst>
          </p:cNvPr>
          <p:cNvSpPr>
            <a:spLocks noGrp="1"/>
          </p:cNvSpPr>
          <p:nvPr>
            <p:ph sz="quarter" idx="19"/>
          </p:nvPr>
        </p:nvSpPr>
        <p:spPr>
          <a:xfrm>
            <a:off x="4358640" y="4021648"/>
            <a:ext cx="3474720"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7">
            <a:extLst>
              <a:ext uri="{FF2B5EF4-FFF2-40B4-BE49-F238E27FC236}">
                <a16:creationId xmlns:a16="http://schemas.microsoft.com/office/drawing/2014/main" id="{0CBC5711-960A-4093-BF8D-E1FB5C4179A9}"/>
              </a:ext>
            </a:extLst>
          </p:cNvPr>
          <p:cNvSpPr>
            <a:spLocks noGrp="1"/>
          </p:cNvSpPr>
          <p:nvPr>
            <p:ph type="body" sz="quarter" idx="20" hasCustomPrompt="1"/>
          </p:nvPr>
        </p:nvSpPr>
        <p:spPr>
          <a:xfrm>
            <a:off x="4358640" y="3429000"/>
            <a:ext cx="3474720" cy="424732"/>
          </a:xfrm>
          <a:noFill/>
        </p:spPr>
        <p:txBody>
          <a:bodyPr wrap="square" lIns="91440" rIns="91440">
            <a:noAutofit/>
          </a:bodyPr>
          <a:lstStyle>
            <a:lvl1pPr marL="0" indent="0">
              <a:buNone/>
              <a:defRPr sz="2400" b="1">
                <a:solidFill>
                  <a:schemeClr val="accent5"/>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423061"/>
            <a:ext cx="711197" cy="723544"/>
          </a:xfrm>
        </p:spPr>
        <p:txBody>
          <a:bodyPr anchor="ctr"/>
          <a:lstStyle>
            <a:lvl1pPr marL="0" indent="0" algn="ctr">
              <a:buNone/>
              <a:defRPr/>
            </a:lvl1pPr>
          </a:lstStyle>
          <a:p>
            <a:r>
              <a:rPr lang="en-US" noProof="0" dirty="0"/>
              <a:t>Icon</a:t>
            </a:r>
          </a:p>
        </p:txBody>
      </p:sp>
      <p:sp>
        <p:nvSpPr>
          <p:cNvPr id="15" name="Picture Placeholder 7">
            <a:extLst>
              <a:ext uri="{FF2B5EF4-FFF2-40B4-BE49-F238E27FC236}">
                <a16:creationId xmlns:a16="http://schemas.microsoft.com/office/drawing/2014/main" id="{6C4C965C-0B8E-48F5-AAAC-C3237DCB2911}"/>
              </a:ext>
              <a:ext uri="{C183D7F6-B498-43B3-948B-1728B52AA6E4}">
                <adec:decorative xmlns:adec="http://schemas.microsoft.com/office/drawing/2017/decorative" val="1"/>
              </a:ext>
            </a:extLst>
          </p:cNvPr>
          <p:cNvSpPr>
            <a:spLocks noGrp="1"/>
          </p:cNvSpPr>
          <p:nvPr>
            <p:ph type="pic" sz="quarter" idx="22" hasCustomPrompt="1"/>
          </p:nvPr>
        </p:nvSpPr>
        <p:spPr>
          <a:xfrm>
            <a:off x="4358640" y="2423061"/>
            <a:ext cx="711197" cy="723544"/>
          </a:xfrm>
        </p:spPr>
        <p:txBody>
          <a:bodyPr anchor="ctr"/>
          <a:lstStyle>
            <a:lvl1pPr marL="0" indent="0" algn="ctr">
              <a:buNone/>
              <a:defRPr/>
            </a:lvl1pPr>
          </a:lstStyle>
          <a:p>
            <a:r>
              <a:rPr lang="en-US" noProof="0" dirty="0"/>
              <a:t>Icon</a:t>
            </a:r>
          </a:p>
        </p:txBody>
      </p:sp>
      <p:sp>
        <p:nvSpPr>
          <p:cNvPr id="16" name="Content Placeholder 6">
            <a:extLst>
              <a:ext uri="{FF2B5EF4-FFF2-40B4-BE49-F238E27FC236}">
                <a16:creationId xmlns:a16="http://schemas.microsoft.com/office/drawing/2014/main" id="{F4C1E55C-86D8-4053-9865-59D5B4F8A350}"/>
              </a:ext>
            </a:extLst>
          </p:cNvPr>
          <p:cNvSpPr>
            <a:spLocks noGrp="1"/>
          </p:cNvSpPr>
          <p:nvPr>
            <p:ph sz="quarter" idx="23"/>
          </p:nvPr>
        </p:nvSpPr>
        <p:spPr>
          <a:xfrm>
            <a:off x="8168640" y="4021648"/>
            <a:ext cx="3474720" cy="1884265"/>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3B68B60C-9D86-4961-A5CE-AB650CA3364D}"/>
              </a:ext>
            </a:extLst>
          </p:cNvPr>
          <p:cNvSpPr>
            <a:spLocks noGrp="1"/>
          </p:cNvSpPr>
          <p:nvPr>
            <p:ph type="body" sz="quarter" idx="24" hasCustomPrompt="1"/>
          </p:nvPr>
        </p:nvSpPr>
        <p:spPr>
          <a:xfrm>
            <a:off x="8168640" y="3429000"/>
            <a:ext cx="3474720" cy="424732"/>
          </a:xfrm>
          <a:noFill/>
        </p:spPr>
        <p:txBody>
          <a:bodyPr wrap="square" lIns="91440" rIns="91440">
            <a:noAutofit/>
          </a:bodyPr>
          <a:lstStyle>
            <a:lvl1pPr marL="0" indent="0">
              <a:buNone/>
              <a:defRPr sz="2400" b="1">
                <a:solidFill>
                  <a:schemeClr val="accent2"/>
                </a:solidFill>
              </a:defRPr>
            </a:lvl1pPr>
          </a:lstStyle>
          <a:p>
            <a:pPr lvl="0"/>
            <a:r>
              <a:rPr lang="en-US" noProof="0"/>
              <a:t>ADD ADDITIONAL TEXT </a:t>
            </a:r>
          </a:p>
        </p:txBody>
      </p:sp>
      <p:sp>
        <p:nvSpPr>
          <p:cNvPr id="19" name="Picture Placeholder 7">
            <a:extLst>
              <a:ext uri="{FF2B5EF4-FFF2-40B4-BE49-F238E27FC236}">
                <a16:creationId xmlns:a16="http://schemas.microsoft.com/office/drawing/2014/main" id="{AFE200E7-D3F0-41C3-92B0-E09677035AD0}"/>
              </a:ext>
              <a:ext uri="{C183D7F6-B498-43B3-948B-1728B52AA6E4}">
                <adec:decorative xmlns:adec="http://schemas.microsoft.com/office/drawing/2017/decorative" val="1"/>
              </a:ext>
            </a:extLst>
          </p:cNvPr>
          <p:cNvSpPr>
            <a:spLocks noGrp="1"/>
          </p:cNvSpPr>
          <p:nvPr>
            <p:ph type="pic" sz="quarter" idx="25" hasCustomPrompt="1"/>
          </p:nvPr>
        </p:nvSpPr>
        <p:spPr>
          <a:xfrm>
            <a:off x="8168336" y="2423061"/>
            <a:ext cx="711197" cy="723544"/>
          </a:xfrm>
        </p:spPr>
        <p:txBody>
          <a:bodyPr anchor="ctr"/>
          <a:lstStyle>
            <a:lvl1pPr marL="0" indent="0" algn="ctr">
              <a:buNone/>
              <a:defRPr/>
            </a:lvl1pPr>
          </a:lstStyle>
          <a:p>
            <a:r>
              <a:rPr lang="en-US" noProof="0" dirty="0"/>
              <a:t>Icon</a:t>
            </a:r>
          </a:p>
        </p:txBody>
      </p:sp>
      <p:sp>
        <p:nvSpPr>
          <p:cNvPr id="21" name="Slide Number Placeholder 5">
            <a:extLst>
              <a:ext uri="{FF2B5EF4-FFF2-40B4-BE49-F238E27FC236}">
                <a16:creationId xmlns:a16="http://schemas.microsoft.com/office/drawing/2014/main" id="{520633DF-6AFD-4B07-9AFD-09317A9CC680}"/>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2566824035"/>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Icon Content 2 row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hasCustomPrompt="1"/>
          </p:nvPr>
        </p:nvSpPr>
        <p:spPr>
          <a:xfrm>
            <a:off x="5562600" y="2438400"/>
            <a:ext cx="5901458" cy="975260"/>
          </a:xfrm>
        </p:spPr>
        <p:txBody>
          <a:bodyPr lIns="91440" rIns="91440" anchor="ctr">
            <a:noAutofit/>
          </a:bodyPr>
          <a:lstStyle>
            <a:lvl1pPr>
              <a:defRPr/>
            </a:lvl1pPr>
          </a:lstStyle>
          <a:p>
            <a:pPr lvl="0"/>
            <a:r>
              <a:rPr lang="en-US" noProof="0"/>
              <a:t>Description text </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1524000" y="2713664"/>
            <a:ext cx="3474720" cy="424732"/>
          </a:xfrm>
          <a:noFill/>
        </p:spPr>
        <p:txBody>
          <a:bodyPr wrap="square" lIns="91440" rIns="91440">
            <a:noAutofit/>
          </a:bodyPr>
          <a:lstStyle>
            <a:lvl1pPr marL="0" indent="0">
              <a:buNone/>
              <a:defRPr sz="2400" b="1">
                <a:solidFill>
                  <a:schemeClr val="tx2"/>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564258"/>
            <a:ext cx="711197" cy="723544"/>
          </a:xfrm>
        </p:spPr>
        <p:txBody>
          <a:bodyPr anchor="ctr"/>
          <a:lstStyle>
            <a:lvl1pPr marL="0" indent="0" algn="ctr">
              <a:buNone/>
              <a:defRPr/>
            </a:lvl1pPr>
          </a:lstStyle>
          <a:p>
            <a:r>
              <a:rPr lang="en-US" noProof="0" dirty="0"/>
              <a:t>Icon</a:t>
            </a:r>
          </a:p>
        </p:txBody>
      </p:sp>
      <p:sp>
        <p:nvSpPr>
          <p:cNvPr id="20" name="Content Placeholder 6">
            <a:extLst>
              <a:ext uri="{FF2B5EF4-FFF2-40B4-BE49-F238E27FC236}">
                <a16:creationId xmlns:a16="http://schemas.microsoft.com/office/drawing/2014/main" id="{36B305EA-E44E-48DA-922F-20D8D3496709}"/>
              </a:ext>
            </a:extLst>
          </p:cNvPr>
          <p:cNvSpPr>
            <a:spLocks noGrp="1"/>
          </p:cNvSpPr>
          <p:nvPr>
            <p:ph sz="quarter" idx="22" hasCustomPrompt="1"/>
          </p:nvPr>
        </p:nvSpPr>
        <p:spPr>
          <a:xfrm>
            <a:off x="5562600" y="4391622"/>
            <a:ext cx="5901458" cy="975260"/>
          </a:xfrm>
        </p:spPr>
        <p:txBody>
          <a:bodyPr lIns="91440" rIns="91440" anchor="ctr">
            <a:noAutofit/>
          </a:bodyPr>
          <a:lstStyle>
            <a:lvl1pPr>
              <a:defRPr/>
            </a:lvl1pPr>
          </a:lstStyle>
          <a:p>
            <a:pPr lvl="0"/>
            <a:r>
              <a:rPr lang="en-US" noProof="0"/>
              <a:t>Description text </a:t>
            </a:r>
          </a:p>
        </p:txBody>
      </p:sp>
      <p:sp>
        <p:nvSpPr>
          <p:cNvPr id="21" name="Text Placeholder 7">
            <a:extLst>
              <a:ext uri="{FF2B5EF4-FFF2-40B4-BE49-F238E27FC236}">
                <a16:creationId xmlns:a16="http://schemas.microsoft.com/office/drawing/2014/main" id="{038D7323-C655-4E9F-A5C0-AE44AF907081}"/>
              </a:ext>
            </a:extLst>
          </p:cNvPr>
          <p:cNvSpPr>
            <a:spLocks noGrp="1"/>
          </p:cNvSpPr>
          <p:nvPr>
            <p:ph type="body" sz="quarter" idx="23" hasCustomPrompt="1"/>
          </p:nvPr>
        </p:nvSpPr>
        <p:spPr>
          <a:xfrm>
            <a:off x="1524000" y="4666886"/>
            <a:ext cx="3474720" cy="424732"/>
          </a:xfrm>
          <a:noFill/>
        </p:spPr>
        <p:txBody>
          <a:bodyPr wrap="square" lIns="91440" rIns="91440">
            <a:noAutofit/>
          </a:bodyPr>
          <a:lstStyle>
            <a:lvl1pPr marL="0" indent="0">
              <a:buNone/>
              <a:defRPr sz="2400" b="1">
                <a:solidFill>
                  <a:schemeClr val="accent5"/>
                </a:solidFill>
              </a:defRPr>
            </a:lvl1pPr>
          </a:lstStyle>
          <a:p>
            <a:pPr lvl="0"/>
            <a:r>
              <a:rPr lang="en-US" noProof="0"/>
              <a:t>ADD ADDITIONAL TEXT </a:t>
            </a:r>
          </a:p>
        </p:txBody>
      </p:sp>
      <p:sp>
        <p:nvSpPr>
          <p:cNvPr id="22" name="Picture Placeholder 7">
            <a:extLst>
              <a:ext uri="{FF2B5EF4-FFF2-40B4-BE49-F238E27FC236}">
                <a16:creationId xmlns:a16="http://schemas.microsoft.com/office/drawing/2014/main" id="{F79C998E-1F82-4AC1-AD39-82F45A05CED8}"/>
              </a:ext>
              <a:ext uri="{C183D7F6-B498-43B3-948B-1728B52AA6E4}">
                <adec:decorative xmlns:adec="http://schemas.microsoft.com/office/drawing/2017/decorative" val="1"/>
              </a:ext>
            </a:extLst>
          </p:cNvPr>
          <p:cNvSpPr>
            <a:spLocks noGrp="1"/>
          </p:cNvSpPr>
          <p:nvPr>
            <p:ph type="pic" sz="quarter" idx="24" hasCustomPrompt="1"/>
          </p:nvPr>
        </p:nvSpPr>
        <p:spPr>
          <a:xfrm>
            <a:off x="548944" y="4517480"/>
            <a:ext cx="711197" cy="723544"/>
          </a:xfrm>
        </p:spPr>
        <p:txBody>
          <a:bodyPr anchor="ctr"/>
          <a:lstStyle>
            <a:lvl1pPr marL="0" indent="0" algn="ctr">
              <a:buNone/>
              <a:defRPr/>
            </a:lvl1pPr>
          </a:lstStyle>
          <a:p>
            <a:r>
              <a:rPr lang="en-US" noProof="0" dirty="0"/>
              <a:t>Icon</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862157401"/>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Icon Content 3 row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hasCustomPrompt="1"/>
          </p:nvPr>
        </p:nvSpPr>
        <p:spPr>
          <a:xfrm>
            <a:off x="5562600" y="2423061"/>
            <a:ext cx="5901458" cy="1005939"/>
          </a:xfrm>
        </p:spPr>
        <p:txBody>
          <a:bodyPr lIns="91440" rIns="91440"/>
          <a:lstStyle>
            <a:lvl1pPr>
              <a:defRPr/>
            </a:lvl1pPr>
          </a:lstStyle>
          <a:p>
            <a:pPr lvl="0"/>
            <a:r>
              <a:rPr lang="en-US" noProof="0"/>
              <a:t>Description text </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1524000" y="2713664"/>
            <a:ext cx="3810000" cy="424732"/>
          </a:xfrm>
          <a:noFill/>
        </p:spPr>
        <p:txBody>
          <a:bodyPr wrap="square" lIns="91440" rIns="91440" anchor="ctr">
            <a:spAutoFit/>
          </a:bodyPr>
          <a:lstStyle>
            <a:lvl1pPr marL="0" indent="0">
              <a:buNone/>
              <a:defRPr sz="2400" b="1">
                <a:solidFill>
                  <a:schemeClr val="tx2"/>
                </a:solidFill>
              </a:defRPr>
            </a:lvl1pPr>
          </a:lstStyle>
          <a:p>
            <a:pPr lvl="0"/>
            <a:r>
              <a:rPr lang="en-US" noProof="0"/>
              <a:t>ADD ADDITIONAL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48944" y="2564258"/>
            <a:ext cx="711197" cy="723544"/>
          </a:xfrm>
        </p:spPr>
        <p:txBody>
          <a:bodyPr anchor="ctr"/>
          <a:lstStyle>
            <a:lvl1pPr marL="0" indent="0" algn="ctr">
              <a:buNone/>
              <a:defRPr/>
            </a:lvl1pPr>
          </a:lstStyle>
          <a:p>
            <a:r>
              <a:rPr lang="en-US" noProof="0" dirty="0"/>
              <a:t>Icon</a:t>
            </a:r>
          </a:p>
        </p:txBody>
      </p:sp>
      <p:sp>
        <p:nvSpPr>
          <p:cNvPr id="20" name="Content Placeholder 6">
            <a:extLst>
              <a:ext uri="{FF2B5EF4-FFF2-40B4-BE49-F238E27FC236}">
                <a16:creationId xmlns:a16="http://schemas.microsoft.com/office/drawing/2014/main" id="{36B305EA-E44E-48DA-922F-20D8D3496709}"/>
              </a:ext>
            </a:extLst>
          </p:cNvPr>
          <p:cNvSpPr>
            <a:spLocks noGrp="1"/>
          </p:cNvSpPr>
          <p:nvPr>
            <p:ph sz="quarter" idx="22" hasCustomPrompt="1"/>
          </p:nvPr>
        </p:nvSpPr>
        <p:spPr>
          <a:xfrm>
            <a:off x="5562600" y="3556396"/>
            <a:ext cx="5901458" cy="1005939"/>
          </a:xfrm>
        </p:spPr>
        <p:txBody>
          <a:bodyPr lIns="91440" rIns="91440"/>
          <a:lstStyle>
            <a:lvl1pPr>
              <a:defRPr/>
            </a:lvl1pPr>
          </a:lstStyle>
          <a:p>
            <a:pPr lvl="0"/>
            <a:r>
              <a:rPr lang="en-US" noProof="0"/>
              <a:t>Description text </a:t>
            </a:r>
          </a:p>
        </p:txBody>
      </p:sp>
      <p:sp>
        <p:nvSpPr>
          <p:cNvPr id="21" name="Text Placeholder 7">
            <a:extLst>
              <a:ext uri="{FF2B5EF4-FFF2-40B4-BE49-F238E27FC236}">
                <a16:creationId xmlns:a16="http://schemas.microsoft.com/office/drawing/2014/main" id="{038D7323-C655-4E9F-A5C0-AE44AF907081}"/>
              </a:ext>
            </a:extLst>
          </p:cNvPr>
          <p:cNvSpPr>
            <a:spLocks noGrp="1"/>
          </p:cNvSpPr>
          <p:nvPr>
            <p:ph type="body" sz="quarter" idx="23" hasCustomPrompt="1"/>
          </p:nvPr>
        </p:nvSpPr>
        <p:spPr>
          <a:xfrm>
            <a:off x="1524000" y="3846999"/>
            <a:ext cx="3810000" cy="424732"/>
          </a:xfrm>
          <a:noFill/>
        </p:spPr>
        <p:txBody>
          <a:bodyPr wrap="square" lIns="91440" rIns="91440" anchor="ctr">
            <a:spAutoFit/>
          </a:bodyPr>
          <a:lstStyle>
            <a:lvl1pPr marL="0" indent="0">
              <a:buNone/>
              <a:defRPr sz="2400" b="1">
                <a:solidFill>
                  <a:schemeClr val="accent5"/>
                </a:solidFill>
              </a:defRPr>
            </a:lvl1pPr>
          </a:lstStyle>
          <a:p>
            <a:pPr lvl="0"/>
            <a:r>
              <a:rPr lang="en-US" noProof="0"/>
              <a:t>ADD ADDITIONAL TEXT </a:t>
            </a:r>
          </a:p>
        </p:txBody>
      </p:sp>
      <p:sp>
        <p:nvSpPr>
          <p:cNvPr id="22" name="Picture Placeholder 7">
            <a:extLst>
              <a:ext uri="{FF2B5EF4-FFF2-40B4-BE49-F238E27FC236}">
                <a16:creationId xmlns:a16="http://schemas.microsoft.com/office/drawing/2014/main" id="{F79C998E-1F82-4AC1-AD39-82F45A05CED8}"/>
              </a:ext>
              <a:ext uri="{C183D7F6-B498-43B3-948B-1728B52AA6E4}">
                <adec:decorative xmlns:adec="http://schemas.microsoft.com/office/drawing/2017/decorative" val="1"/>
              </a:ext>
            </a:extLst>
          </p:cNvPr>
          <p:cNvSpPr>
            <a:spLocks noGrp="1"/>
          </p:cNvSpPr>
          <p:nvPr>
            <p:ph type="pic" sz="quarter" idx="24" hasCustomPrompt="1"/>
          </p:nvPr>
        </p:nvSpPr>
        <p:spPr>
          <a:xfrm>
            <a:off x="548944" y="3697593"/>
            <a:ext cx="711197" cy="723544"/>
          </a:xfrm>
        </p:spPr>
        <p:txBody>
          <a:bodyPr anchor="ctr"/>
          <a:lstStyle>
            <a:lvl1pPr marL="0" indent="0" algn="ctr">
              <a:buNone/>
              <a:defRPr/>
            </a:lvl1pPr>
          </a:lstStyle>
          <a:p>
            <a:r>
              <a:rPr lang="en-US" noProof="0" dirty="0"/>
              <a:t>Icon</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3" name="Content Placeholder 6">
            <a:extLst>
              <a:ext uri="{FF2B5EF4-FFF2-40B4-BE49-F238E27FC236}">
                <a16:creationId xmlns:a16="http://schemas.microsoft.com/office/drawing/2014/main" id="{3FD6DDB9-4D92-43F8-B746-ABBAB109CA1E}"/>
              </a:ext>
            </a:extLst>
          </p:cNvPr>
          <p:cNvSpPr>
            <a:spLocks noGrp="1"/>
          </p:cNvSpPr>
          <p:nvPr>
            <p:ph sz="quarter" idx="25" hasCustomPrompt="1"/>
          </p:nvPr>
        </p:nvSpPr>
        <p:spPr>
          <a:xfrm>
            <a:off x="5562600" y="4689732"/>
            <a:ext cx="5901458" cy="1005939"/>
          </a:xfrm>
        </p:spPr>
        <p:txBody>
          <a:bodyPr lIns="91440" rIns="91440"/>
          <a:lstStyle>
            <a:lvl1pPr>
              <a:defRPr/>
            </a:lvl1pPr>
          </a:lstStyle>
          <a:p>
            <a:pPr lvl="0"/>
            <a:r>
              <a:rPr lang="en-US" noProof="0"/>
              <a:t>Description text </a:t>
            </a:r>
          </a:p>
        </p:txBody>
      </p:sp>
      <p:sp>
        <p:nvSpPr>
          <p:cNvPr id="17" name="Text Placeholder 7">
            <a:extLst>
              <a:ext uri="{FF2B5EF4-FFF2-40B4-BE49-F238E27FC236}">
                <a16:creationId xmlns:a16="http://schemas.microsoft.com/office/drawing/2014/main" id="{13E2F95F-BD26-4AA8-941E-3993C9F1DBBC}"/>
              </a:ext>
            </a:extLst>
          </p:cNvPr>
          <p:cNvSpPr>
            <a:spLocks noGrp="1"/>
          </p:cNvSpPr>
          <p:nvPr>
            <p:ph type="body" sz="quarter" idx="26" hasCustomPrompt="1"/>
          </p:nvPr>
        </p:nvSpPr>
        <p:spPr>
          <a:xfrm>
            <a:off x="1524000" y="4980335"/>
            <a:ext cx="3810000" cy="424732"/>
          </a:xfrm>
          <a:noFill/>
        </p:spPr>
        <p:txBody>
          <a:bodyPr wrap="square" lIns="91440" rIns="91440" anchor="ctr">
            <a:spAutoFit/>
          </a:bodyPr>
          <a:lstStyle>
            <a:lvl1pPr marL="0" indent="0">
              <a:buNone/>
              <a:defRPr sz="2400" b="1">
                <a:solidFill>
                  <a:schemeClr val="accent6"/>
                </a:solidFill>
              </a:defRPr>
            </a:lvl1pPr>
          </a:lstStyle>
          <a:p>
            <a:pPr lvl="0"/>
            <a:r>
              <a:rPr lang="en-US" noProof="0"/>
              <a:t>ADD ADDITIONAL TEXT </a:t>
            </a:r>
          </a:p>
        </p:txBody>
      </p:sp>
      <p:sp>
        <p:nvSpPr>
          <p:cNvPr id="19" name="Picture Placeholder 7">
            <a:extLst>
              <a:ext uri="{FF2B5EF4-FFF2-40B4-BE49-F238E27FC236}">
                <a16:creationId xmlns:a16="http://schemas.microsoft.com/office/drawing/2014/main" id="{68F52DD2-B3F0-4652-8C7B-96406F99FC14}"/>
              </a:ext>
              <a:ext uri="{C183D7F6-B498-43B3-948B-1728B52AA6E4}">
                <adec:decorative xmlns:adec="http://schemas.microsoft.com/office/drawing/2017/decorative" val="1"/>
              </a:ext>
            </a:extLst>
          </p:cNvPr>
          <p:cNvSpPr>
            <a:spLocks noGrp="1"/>
          </p:cNvSpPr>
          <p:nvPr>
            <p:ph type="pic" sz="quarter" idx="27" hasCustomPrompt="1"/>
          </p:nvPr>
        </p:nvSpPr>
        <p:spPr>
          <a:xfrm>
            <a:off x="548944" y="4830929"/>
            <a:ext cx="711197" cy="723544"/>
          </a:xfrm>
        </p:spPr>
        <p:txBody>
          <a:bodyPr anchor="ctr"/>
          <a:lstStyle>
            <a:lvl1pPr marL="0" indent="0" algn="ctr">
              <a:buNone/>
              <a:defRPr/>
            </a:lvl1pPr>
          </a:lstStyle>
          <a:p>
            <a:r>
              <a:rPr lang="en-US" noProof="0" dirty="0"/>
              <a:t>Icon</a:t>
            </a:r>
          </a:p>
        </p:txBody>
      </p:sp>
    </p:spTree>
    <p:extLst>
      <p:ext uri="{BB962C8B-B14F-4D97-AF65-F5344CB8AC3E}">
        <p14:creationId xmlns:p14="http://schemas.microsoft.com/office/powerpoint/2010/main" val="284741103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ide patch Icon Content 3 rows">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hasCustomPrompt="1"/>
          </p:nvPr>
        </p:nvSpPr>
        <p:spPr>
          <a:xfrm>
            <a:off x="7151214" y="2035302"/>
            <a:ext cx="4312844" cy="914490"/>
          </a:xfrm>
        </p:spPr>
        <p:txBody>
          <a:bodyPr lIns="91440" rIns="91440" anchor="ctr">
            <a:noAutofit/>
          </a:bodyPr>
          <a:lstStyle>
            <a:lvl1pPr marL="0" indent="0">
              <a:buNone/>
              <a:defRPr sz="1400"/>
            </a:lvl1pPr>
          </a:lstStyle>
          <a:p>
            <a:pPr lvl="0"/>
            <a:r>
              <a:rPr lang="en-US" noProof="0"/>
              <a:t>Description text </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624840" y="2280181"/>
            <a:ext cx="4937760" cy="424732"/>
          </a:xfrm>
          <a:noFill/>
        </p:spPr>
        <p:txBody>
          <a:bodyPr wrap="square" lIns="91440" rIns="91440" anchor="ctr">
            <a:noAutofit/>
          </a:bodyPr>
          <a:lstStyle>
            <a:lvl1pPr marL="0" indent="0" algn="r">
              <a:buNone/>
              <a:defRPr sz="2000" b="1">
                <a:solidFill>
                  <a:schemeClr val="tx2"/>
                </a:solidFill>
              </a:defRPr>
            </a:lvl1pPr>
          </a:lstStyle>
          <a:p>
            <a:pPr lvl="0"/>
            <a:r>
              <a:rPr lang="en-US" noProof="0"/>
              <a:t>ADD TEXT </a:t>
            </a:r>
          </a:p>
        </p:txBody>
      </p:sp>
      <p:sp>
        <p:nvSpPr>
          <p:cNvPr id="14" name="Picture Placeholder 7">
            <a:extLst>
              <a:ext uri="{FF2B5EF4-FFF2-40B4-BE49-F238E27FC236}">
                <a16:creationId xmlns:a16="http://schemas.microsoft.com/office/drawing/2014/main" id="{37CF37DF-A8A3-42D8-BAFE-0F56DCEC7657}"/>
              </a:ext>
              <a:ext uri="{C183D7F6-B498-43B3-948B-1728B52AA6E4}">
                <adec:decorative xmlns:adec="http://schemas.microsoft.com/office/drawing/2017/decorative" val="1"/>
              </a:ext>
            </a:extLst>
          </p:cNvPr>
          <p:cNvSpPr>
            <a:spLocks noGrp="1"/>
          </p:cNvSpPr>
          <p:nvPr>
            <p:ph type="pic" sz="quarter" idx="21" hasCustomPrompt="1"/>
          </p:nvPr>
        </p:nvSpPr>
        <p:spPr>
          <a:xfrm>
            <a:off x="5756426" y="1935993"/>
            <a:ext cx="1094116" cy="111310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lvl1pPr>
          </a:lstStyle>
          <a:p>
            <a:r>
              <a:rPr lang="en-US" noProof="0" dirty="0"/>
              <a:t>Icon</a:t>
            </a:r>
          </a:p>
        </p:txBody>
      </p:sp>
      <p:sp>
        <p:nvSpPr>
          <p:cNvPr id="20" name="Content Placeholder 6">
            <a:extLst>
              <a:ext uri="{FF2B5EF4-FFF2-40B4-BE49-F238E27FC236}">
                <a16:creationId xmlns:a16="http://schemas.microsoft.com/office/drawing/2014/main" id="{36B305EA-E44E-48DA-922F-20D8D3496709}"/>
              </a:ext>
            </a:extLst>
          </p:cNvPr>
          <p:cNvSpPr>
            <a:spLocks noGrp="1"/>
          </p:cNvSpPr>
          <p:nvPr>
            <p:ph sz="quarter" idx="22" hasCustomPrompt="1"/>
          </p:nvPr>
        </p:nvSpPr>
        <p:spPr>
          <a:xfrm>
            <a:off x="6071132" y="3576256"/>
            <a:ext cx="5392925" cy="914490"/>
          </a:xfrm>
        </p:spPr>
        <p:txBody>
          <a:bodyPr lIns="91440" rIns="91440" anchor="ctr">
            <a:noAutofit/>
          </a:bodyPr>
          <a:lstStyle>
            <a:lvl1pPr marL="0" indent="0">
              <a:buNone/>
              <a:defRPr sz="1400"/>
            </a:lvl1pPr>
          </a:lstStyle>
          <a:p>
            <a:pPr lvl="0"/>
            <a:r>
              <a:rPr lang="en-US" noProof="0"/>
              <a:t>Description text </a:t>
            </a:r>
          </a:p>
        </p:txBody>
      </p:sp>
      <p:sp>
        <p:nvSpPr>
          <p:cNvPr id="21" name="Text Placeholder 7">
            <a:extLst>
              <a:ext uri="{FF2B5EF4-FFF2-40B4-BE49-F238E27FC236}">
                <a16:creationId xmlns:a16="http://schemas.microsoft.com/office/drawing/2014/main" id="{038D7323-C655-4E9F-A5C0-AE44AF907081}"/>
              </a:ext>
            </a:extLst>
          </p:cNvPr>
          <p:cNvSpPr>
            <a:spLocks noGrp="1"/>
          </p:cNvSpPr>
          <p:nvPr>
            <p:ph type="body" sz="quarter" idx="23" hasCustomPrompt="1"/>
          </p:nvPr>
        </p:nvSpPr>
        <p:spPr>
          <a:xfrm>
            <a:off x="548640" y="3846999"/>
            <a:ext cx="4023360" cy="424732"/>
          </a:xfrm>
          <a:noFill/>
        </p:spPr>
        <p:txBody>
          <a:bodyPr wrap="square" lIns="91440" rIns="91440" anchor="ctr">
            <a:noAutofit/>
          </a:bodyPr>
          <a:lstStyle>
            <a:lvl1pPr marL="0" indent="0" algn="r">
              <a:buNone/>
              <a:defRPr sz="2000" b="1">
                <a:solidFill>
                  <a:schemeClr val="accent5"/>
                </a:solidFill>
              </a:defRPr>
            </a:lvl1pPr>
          </a:lstStyle>
          <a:p>
            <a:pPr lvl="0"/>
            <a:r>
              <a:rPr lang="en-US" noProof="0"/>
              <a:t>ADD TEXT </a:t>
            </a:r>
          </a:p>
        </p:txBody>
      </p:sp>
      <p:sp>
        <p:nvSpPr>
          <p:cNvPr id="22" name="Picture Placeholder 7">
            <a:extLst>
              <a:ext uri="{FF2B5EF4-FFF2-40B4-BE49-F238E27FC236}">
                <a16:creationId xmlns:a16="http://schemas.microsoft.com/office/drawing/2014/main" id="{F79C998E-1F82-4AC1-AD39-82F45A05CED8}"/>
              </a:ext>
              <a:ext uri="{C183D7F6-B498-43B3-948B-1728B52AA6E4}">
                <adec:decorative xmlns:adec="http://schemas.microsoft.com/office/drawing/2017/decorative" val="1"/>
              </a:ext>
            </a:extLst>
          </p:cNvPr>
          <p:cNvSpPr>
            <a:spLocks noGrp="1"/>
          </p:cNvSpPr>
          <p:nvPr>
            <p:ph type="pic" sz="quarter" idx="24" hasCustomPrompt="1"/>
          </p:nvPr>
        </p:nvSpPr>
        <p:spPr>
          <a:xfrm>
            <a:off x="4774508" y="3502811"/>
            <a:ext cx="1094116" cy="111310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lvl1pPr>
          </a:lstStyle>
          <a:p>
            <a:r>
              <a:rPr lang="en-US" noProof="0" dirty="0"/>
              <a:t>Icon</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3" name="Content Placeholder 6">
            <a:extLst>
              <a:ext uri="{FF2B5EF4-FFF2-40B4-BE49-F238E27FC236}">
                <a16:creationId xmlns:a16="http://schemas.microsoft.com/office/drawing/2014/main" id="{3FD6DDB9-4D92-43F8-B746-ABBAB109CA1E}"/>
              </a:ext>
            </a:extLst>
          </p:cNvPr>
          <p:cNvSpPr>
            <a:spLocks noGrp="1"/>
          </p:cNvSpPr>
          <p:nvPr>
            <p:ph sz="quarter" idx="25" hasCustomPrompt="1"/>
          </p:nvPr>
        </p:nvSpPr>
        <p:spPr>
          <a:xfrm>
            <a:off x="4949699" y="5117210"/>
            <a:ext cx="6514359" cy="914490"/>
          </a:xfrm>
        </p:spPr>
        <p:txBody>
          <a:bodyPr lIns="91440" rIns="91440" anchor="ctr">
            <a:noAutofit/>
          </a:bodyPr>
          <a:lstStyle>
            <a:lvl1pPr marL="0" indent="0">
              <a:buNone/>
              <a:defRPr sz="1400"/>
            </a:lvl1pPr>
          </a:lstStyle>
          <a:p>
            <a:pPr lvl="0"/>
            <a:r>
              <a:rPr lang="en-US" noProof="0"/>
              <a:t>Description text </a:t>
            </a:r>
          </a:p>
        </p:txBody>
      </p:sp>
      <p:sp>
        <p:nvSpPr>
          <p:cNvPr id="17" name="Text Placeholder 7">
            <a:extLst>
              <a:ext uri="{FF2B5EF4-FFF2-40B4-BE49-F238E27FC236}">
                <a16:creationId xmlns:a16="http://schemas.microsoft.com/office/drawing/2014/main" id="{13E2F95F-BD26-4AA8-941E-3993C9F1DBBC}"/>
              </a:ext>
            </a:extLst>
          </p:cNvPr>
          <p:cNvSpPr>
            <a:spLocks noGrp="1"/>
          </p:cNvSpPr>
          <p:nvPr>
            <p:ph type="body" sz="quarter" idx="26" hasCustomPrompt="1"/>
          </p:nvPr>
        </p:nvSpPr>
        <p:spPr>
          <a:xfrm>
            <a:off x="548641" y="5362089"/>
            <a:ext cx="2956560" cy="424732"/>
          </a:xfrm>
          <a:noFill/>
        </p:spPr>
        <p:txBody>
          <a:bodyPr wrap="square" lIns="91440" rIns="91440" anchor="ctr">
            <a:noAutofit/>
          </a:bodyPr>
          <a:lstStyle>
            <a:lvl1pPr marL="0" indent="0" algn="r">
              <a:buNone/>
              <a:defRPr sz="2000" b="1">
                <a:solidFill>
                  <a:schemeClr val="accent6"/>
                </a:solidFill>
              </a:defRPr>
            </a:lvl1pPr>
          </a:lstStyle>
          <a:p>
            <a:pPr lvl="0"/>
            <a:r>
              <a:rPr lang="en-US" noProof="0"/>
              <a:t>ADD TEXT </a:t>
            </a:r>
          </a:p>
        </p:txBody>
      </p:sp>
      <p:sp>
        <p:nvSpPr>
          <p:cNvPr id="19" name="Picture Placeholder 7">
            <a:extLst>
              <a:ext uri="{FF2B5EF4-FFF2-40B4-BE49-F238E27FC236}">
                <a16:creationId xmlns:a16="http://schemas.microsoft.com/office/drawing/2014/main" id="{68F52DD2-B3F0-4652-8C7B-96406F99FC14}"/>
              </a:ext>
              <a:ext uri="{C183D7F6-B498-43B3-948B-1728B52AA6E4}">
                <adec:decorative xmlns:adec="http://schemas.microsoft.com/office/drawing/2017/decorative" val="1"/>
              </a:ext>
            </a:extLst>
          </p:cNvPr>
          <p:cNvSpPr>
            <a:spLocks noGrp="1"/>
          </p:cNvSpPr>
          <p:nvPr>
            <p:ph type="pic" sz="quarter" idx="27" hasCustomPrompt="1"/>
          </p:nvPr>
        </p:nvSpPr>
        <p:spPr>
          <a:xfrm>
            <a:off x="3680392" y="5017901"/>
            <a:ext cx="1094116" cy="111310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lvl1pPr>
          </a:lstStyle>
          <a:p>
            <a:r>
              <a:rPr lang="en-US" noProof="0" dirty="0"/>
              <a:t>Icon</a:t>
            </a:r>
          </a:p>
        </p:txBody>
      </p:sp>
      <p:sp>
        <p:nvSpPr>
          <p:cNvPr id="35" name="Freeform: Shape 34">
            <a:extLst>
              <a:ext uri="{FF2B5EF4-FFF2-40B4-BE49-F238E27FC236}">
                <a16:creationId xmlns:a16="http://schemas.microsoft.com/office/drawing/2014/main" id="{79F57DF2-7AB9-4D3A-AADE-E93D5621B0F8}"/>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58974389"/>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ide patch Title Only">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5" name="Freeform: Shape 14">
            <a:extLst>
              <a:ext uri="{FF2B5EF4-FFF2-40B4-BE49-F238E27FC236}">
                <a16:creationId xmlns:a16="http://schemas.microsoft.com/office/drawing/2014/main" id="{89314C5F-7D40-40CF-8951-9660A5ACE1F7}"/>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6B4884FC-8C22-42B9-9E84-2B12AC73364F}"/>
              </a:ext>
              <a:ext uri="{C183D7F6-B498-43B3-948B-1728B52AA6E4}">
                <adec:decorative xmlns:adec="http://schemas.microsoft.com/office/drawing/2017/decorative" val="1"/>
              </a:ext>
            </a:extLst>
          </p:cNvPr>
          <p:cNvCxnSpPr/>
          <p:nvPr userDrawn="1"/>
        </p:nvCxnSpPr>
        <p:spPr>
          <a:xfrm>
            <a:off x="2018097" y="5181600"/>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6B9C406-BFD3-481F-9B48-3DCA3A33014F}"/>
              </a:ext>
              <a:ext uri="{C183D7F6-B498-43B3-948B-1728B52AA6E4}">
                <adec:decorative xmlns:adec="http://schemas.microsoft.com/office/drawing/2017/decorative" val="1"/>
              </a:ext>
            </a:extLst>
          </p:cNvPr>
          <p:cNvCxnSpPr/>
          <p:nvPr userDrawn="1"/>
        </p:nvCxnSpPr>
        <p:spPr>
          <a:xfrm>
            <a:off x="5751896" y="5181600"/>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AF3D50D-B3D8-4A41-84D8-4BE250D1BD62}"/>
              </a:ext>
              <a:ext uri="{C183D7F6-B498-43B3-948B-1728B52AA6E4}">
                <adec:decorative xmlns:adec="http://schemas.microsoft.com/office/drawing/2017/decorative" val="1"/>
              </a:ext>
            </a:extLst>
          </p:cNvPr>
          <p:cNvCxnSpPr/>
          <p:nvPr userDrawn="1"/>
        </p:nvCxnSpPr>
        <p:spPr>
          <a:xfrm>
            <a:off x="9485696" y="5181600"/>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Picture Placeholder 8">
            <a:extLst>
              <a:ext uri="{FF2B5EF4-FFF2-40B4-BE49-F238E27FC236}">
                <a16:creationId xmlns:a16="http://schemas.microsoft.com/office/drawing/2014/main" id="{D7401DA1-CBDE-40D5-856F-25C28280FCB0}"/>
              </a:ext>
              <a:ext uri="{C183D7F6-B498-43B3-948B-1728B52AA6E4}">
                <adec:decorative xmlns:adec="http://schemas.microsoft.com/office/drawing/2017/decorative" val="1"/>
              </a:ext>
            </a:extLst>
          </p:cNvPr>
          <p:cNvSpPr>
            <a:spLocks noGrp="1"/>
          </p:cNvSpPr>
          <p:nvPr>
            <p:ph type="pic" sz="quarter" idx="17" hasCustomPrompt="1"/>
          </p:nvPr>
        </p:nvSpPr>
        <p:spPr>
          <a:xfrm>
            <a:off x="533401" y="2057401"/>
            <a:ext cx="3657599" cy="276280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 1</a:t>
            </a:r>
          </a:p>
        </p:txBody>
      </p:sp>
      <p:sp>
        <p:nvSpPr>
          <p:cNvPr id="30" name="Picture Placeholder 8">
            <a:extLst>
              <a:ext uri="{FF2B5EF4-FFF2-40B4-BE49-F238E27FC236}">
                <a16:creationId xmlns:a16="http://schemas.microsoft.com/office/drawing/2014/main" id="{6321F101-EC7B-4128-A7FA-373AC507D3D4}"/>
              </a:ext>
              <a:ext uri="{C183D7F6-B498-43B3-948B-1728B52AA6E4}">
                <adec:decorative xmlns:adec="http://schemas.microsoft.com/office/drawing/2017/decorative" val="1"/>
              </a:ext>
            </a:extLst>
          </p:cNvPr>
          <p:cNvSpPr>
            <a:spLocks noGrp="1"/>
          </p:cNvSpPr>
          <p:nvPr>
            <p:ph type="pic" sz="quarter" idx="18" hasCustomPrompt="1"/>
          </p:nvPr>
        </p:nvSpPr>
        <p:spPr>
          <a:xfrm>
            <a:off x="4267200" y="2057401"/>
            <a:ext cx="3657599" cy="276280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 2</a:t>
            </a:r>
          </a:p>
        </p:txBody>
      </p:sp>
      <p:sp>
        <p:nvSpPr>
          <p:cNvPr id="31" name="Picture Placeholder 8">
            <a:extLst>
              <a:ext uri="{FF2B5EF4-FFF2-40B4-BE49-F238E27FC236}">
                <a16:creationId xmlns:a16="http://schemas.microsoft.com/office/drawing/2014/main" id="{229667AF-39CB-43E6-8D30-A2DDF8365C21}"/>
              </a:ext>
              <a:ext uri="{C183D7F6-B498-43B3-948B-1728B52AA6E4}">
                <adec:decorative xmlns:adec="http://schemas.microsoft.com/office/drawing/2017/decorative" val="1"/>
              </a:ext>
            </a:extLst>
          </p:cNvPr>
          <p:cNvSpPr>
            <a:spLocks noGrp="1"/>
          </p:cNvSpPr>
          <p:nvPr>
            <p:ph type="pic" sz="quarter" idx="19" hasCustomPrompt="1"/>
          </p:nvPr>
        </p:nvSpPr>
        <p:spPr>
          <a:xfrm>
            <a:off x="8001000" y="2057401"/>
            <a:ext cx="3657599" cy="2762808"/>
          </a:xfr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 3</a:t>
            </a:r>
          </a:p>
        </p:txBody>
      </p:sp>
      <p:sp>
        <p:nvSpPr>
          <p:cNvPr id="32" name="Text Placeholder 7">
            <a:extLst>
              <a:ext uri="{FF2B5EF4-FFF2-40B4-BE49-F238E27FC236}">
                <a16:creationId xmlns:a16="http://schemas.microsoft.com/office/drawing/2014/main" id="{125C62A5-1A39-471E-B819-35EB9F8B0CEE}"/>
              </a:ext>
            </a:extLst>
          </p:cNvPr>
          <p:cNvSpPr>
            <a:spLocks noGrp="1"/>
          </p:cNvSpPr>
          <p:nvPr>
            <p:ph type="body" sz="quarter" idx="16" hasCustomPrompt="1"/>
          </p:nvPr>
        </p:nvSpPr>
        <p:spPr>
          <a:xfrm>
            <a:off x="548640" y="5542992"/>
            <a:ext cx="3642359" cy="424732"/>
          </a:xfrm>
          <a:noFill/>
        </p:spPr>
        <p:txBody>
          <a:bodyPr wrap="square" lIns="91440" rIns="91440" anchor="t">
            <a:noAutofit/>
          </a:bodyPr>
          <a:lstStyle>
            <a:lvl1pPr marL="0" indent="0" algn="ctr">
              <a:spcBef>
                <a:spcPts val="0"/>
              </a:spcBef>
              <a:spcAft>
                <a:spcPts val="0"/>
              </a:spcAft>
              <a:buNone/>
              <a:defRPr sz="2000" b="1">
                <a:solidFill>
                  <a:schemeClr val="tx2"/>
                </a:solidFill>
              </a:defRPr>
            </a:lvl1pPr>
          </a:lstStyle>
          <a:p>
            <a:pPr lvl="0"/>
            <a:r>
              <a:rPr lang="en-US" noProof="0"/>
              <a:t>ADD TEXT </a:t>
            </a:r>
          </a:p>
        </p:txBody>
      </p:sp>
      <p:sp>
        <p:nvSpPr>
          <p:cNvPr id="33" name="Text Placeholder 7">
            <a:extLst>
              <a:ext uri="{FF2B5EF4-FFF2-40B4-BE49-F238E27FC236}">
                <a16:creationId xmlns:a16="http://schemas.microsoft.com/office/drawing/2014/main" id="{EB4CA538-2AD9-458A-B582-2FBFEAF60CFA}"/>
              </a:ext>
            </a:extLst>
          </p:cNvPr>
          <p:cNvSpPr>
            <a:spLocks noGrp="1"/>
          </p:cNvSpPr>
          <p:nvPr>
            <p:ph type="body" sz="quarter" idx="20" hasCustomPrompt="1"/>
          </p:nvPr>
        </p:nvSpPr>
        <p:spPr>
          <a:xfrm>
            <a:off x="4267200" y="5542992"/>
            <a:ext cx="3642359" cy="424732"/>
          </a:xfrm>
          <a:noFill/>
        </p:spPr>
        <p:txBody>
          <a:bodyPr wrap="square" lIns="91440" rIns="91440" anchor="t">
            <a:noAutofit/>
          </a:bodyPr>
          <a:lstStyle>
            <a:lvl1pPr marL="0" indent="0" algn="ctr">
              <a:spcBef>
                <a:spcPts val="0"/>
              </a:spcBef>
              <a:spcAft>
                <a:spcPts val="0"/>
              </a:spcAft>
              <a:buNone/>
              <a:defRPr sz="2000" b="1">
                <a:solidFill>
                  <a:schemeClr val="tx2"/>
                </a:solidFill>
              </a:defRPr>
            </a:lvl1pPr>
          </a:lstStyle>
          <a:p>
            <a:pPr lvl="0"/>
            <a:r>
              <a:rPr lang="en-US" noProof="0"/>
              <a:t>ADD TEXT </a:t>
            </a:r>
          </a:p>
        </p:txBody>
      </p:sp>
      <p:sp>
        <p:nvSpPr>
          <p:cNvPr id="35" name="Text Placeholder 7">
            <a:extLst>
              <a:ext uri="{FF2B5EF4-FFF2-40B4-BE49-F238E27FC236}">
                <a16:creationId xmlns:a16="http://schemas.microsoft.com/office/drawing/2014/main" id="{857C263B-EA99-4350-84C0-08B9746AEC05}"/>
              </a:ext>
            </a:extLst>
          </p:cNvPr>
          <p:cNvSpPr>
            <a:spLocks noGrp="1"/>
          </p:cNvSpPr>
          <p:nvPr>
            <p:ph type="body" sz="quarter" idx="21" hasCustomPrompt="1"/>
          </p:nvPr>
        </p:nvSpPr>
        <p:spPr>
          <a:xfrm>
            <a:off x="8001000" y="5542992"/>
            <a:ext cx="3642359" cy="424732"/>
          </a:xfrm>
          <a:noFill/>
        </p:spPr>
        <p:txBody>
          <a:bodyPr wrap="square" lIns="91440" rIns="91440" anchor="t">
            <a:noAutofit/>
          </a:bodyPr>
          <a:lstStyle>
            <a:lvl1pPr marL="0" indent="0" algn="ctr">
              <a:spcBef>
                <a:spcPts val="0"/>
              </a:spcBef>
              <a:spcAft>
                <a:spcPts val="0"/>
              </a:spcAft>
              <a:buNone/>
              <a:defRPr sz="2000" b="1">
                <a:solidFill>
                  <a:schemeClr val="tx2"/>
                </a:solidFill>
              </a:defRPr>
            </a:lvl1pPr>
          </a:lstStyle>
          <a:p>
            <a:pPr lvl="0"/>
            <a:r>
              <a:rPr lang="en-US" noProof="0"/>
              <a:t>ADD TEXT </a:t>
            </a:r>
          </a:p>
        </p:txBody>
      </p:sp>
    </p:spTree>
    <p:extLst>
      <p:ext uri="{BB962C8B-B14F-4D97-AF65-F5344CB8AC3E}">
        <p14:creationId xmlns:p14="http://schemas.microsoft.com/office/powerpoint/2010/main" val="1184759353"/>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5" name="Freeform: Shape 14">
            <a:extLst>
              <a:ext uri="{FF2B5EF4-FFF2-40B4-BE49-F238E27FC236}">
                <a16:creationId xmlns:a16="http://schemas.microsoft.com/office/drawing/2014/main" id="{89314C5F-7D40-40CF-8951-9660A5ACE1F7}"/>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6B4884FC-8C22-42B9-9E84-2B12AC73364F}"/>
              </a:ext>
              <a:ext uri="{C183D7F6-B498-43B3-948B-1728B52AA6E4}">
                <adec:decorative xmlns:adec="http://schemas.microsoft.com/office/drawing/2017/decorative" val="1"/>
              </a:ext>
            </a:extLst>
          </p:cNvPr>
          <p:cNvCxnSpPr/>
          <p:nvPr userDrawn="1"/>
        </p:nvCxnSpPr>
        <p:spPr>
          <a:xfrm>
            <a:off x="1751397" y="5027659"/>
            <a:ext cx="688207" cy="0"/>
          </a:xfrm>
          <a:prstGeom prst="line">
            <a:avLst/>
          </a:prstGeom>
          <a:ln w="5715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Picture Placeholder 8">
            <a:extLst>
              <a:ext uri="{FF2B5EF4-FFF2-40B4-BE49-F238E27FC236}">
                <a16:creationId xmlns:a16="http://schemas.microsoft.com/office/drawing/2014/main" id="{D7401DA1-CBDE-40D5-856F-25C28280FCB0}"/>
              </a:ext>
              <a:ext uri="{C183D7F6-B498-43B3-948B-1728B52AA6E4}">
                <adec:decorative xmlns:adec="http://schemas.microsoft.com/office/drawing/2017/decorative" val="1"/>
              </a:ext>
            </a:extLst>
          </p:cNvPr>
          <p:cNvSpPr>
            <a:spLocks noGrp="1"/>
          </p:cNvSpPr>
          <p:nvPr>
            <p:ph type="pic" sz="quarter" idx="17" hasCustomPrompt="1"/>
          </p:nvPr>
        </p:nvSpPr>
        <p:spPr>
          <a:xfrm>
            <a:off x="723902" y="2057402"/>
            <a:ext cx="2743197" cy="2743198"/>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32" name="Text Placeholder 7">
            <a:extLst>
              <a:ext uri="{FF2B5EF4-FFF2-40B4-BE49-F238E27FC236}">
                <a16:creationId xmlns:a16="http://schemas.microsoft.com/office/drawing/2014/main" id="{125C62A5-1A39-471E-B819-35EB9F8B0CEE}"/>
              </a:ext>
            </a:extLst>
          </p:cNvPr>
          <p:cNvSpPr>
            <a:spLocks noGrp="1"/>
          </p:cNvSpPr>
          <p:nvPr>
            <p:ph type="body" sz="quarter" idx="16" hasCustomPrompt="1"/>
          </p:nvPr>
        </p:nvSpPr>
        <p:spPr>
          <a:xfrm>
            <a:off x="541021" y="5307558"/>
            <a:ext cx="3108959" cy="424732"/>
          </a:xfrm>
          <a:noFill/>
        </p:spPr>
        <p:txBody>
          <a:bodyPr wrap="square" lIns="91440" rIns="91440" anchor="t">
            <a:noAutofit/>
          </a:bodyPr>
          <a:lstStyle>
            <a:lvl1pPr marL="0" indent="0" algn="ctr">
              <a:spcBef>
                <a:spcPts val="0"/>
              </a:spcBef>
              <a:spcAft>
                <a:spcPts val="0"/>
              </a:spcAft>
              <a:buNone/>
              <a:defRPr sz="2000" b="1">
                <a:solidFill>
                  <a:schemeClr val="tx2"/>
                </a:solidFill>
                <a:latin typeface="+mj-lt"/>
              </a:defRPr>
            </a:lvl1pPr>
          </a:lstStyle>
          <a:p>
            <a:pPr lvl="0"/>
            <a:r>
              <a:rPr lang="en-US" noProof="0"/>
              <a:t>ADD TEXT </a:t>
            </a:r>
          </a:p>
        </p:txBody>
      </p:sp>
      <p:sp>
        <p:nvSpPr>
          <p:cNvPr id="17" name="Text Placeholder 7">
            <a:extLst>
              <a:ext uri="{FF2B5EF4-FFF2-40B4-BE49-F238E27FC236}">
                <a16:creationId xmlns:a16="http://schemas.microsoft.com/office/drawing/2014/main" id="{2FD9C5C0-2B13-4BD9-BA25-5F692DE9E82D}"/>
              </a:ext>
            </a:extLst>
          </p:cNvPr>
          <p:cNvSpPr>
            <a:spLocks noGrp="1"/>
          </p:cNvSpPr>
          <p:nvPr>
            <p:ph type="body" sz="quarter" idx="18" hasCustomPrompt="1"/>
          </p:nvPr>
        </p:nvSpPr>
        <p:spPr>
          <a:xfrm>
            <a:off x="541021" y="5688559"/>
            <a:ext cx="3108959" cy="323629"/>
          </a:xfrm>
          <a:noFill/>
        </p:spPr>
        <p:txBody>
          <a:bodyPr wrap="square" lIns="91440" rIns="91440" anchor="t">
            <a:noAutofit/>
          </a:bodyPr>
          <a:lstStyle>
            <a:lvl1pPr marL="0" indent="0" algn="ctr">
              <a:spcBef>
                <a:spcPts val="0"/>
              </a:spcBef>
              <a:spcAft>
                <a:spcPts val="0"/>
              </a:spcAft>
              <a:buNone/>
              <a:defRPr sz="1400" b="0">
                <a:solidFill>
                  <a:schemeClr val="tx2"/>
                </a:solidFill>
                <a:latin typeface="+mn-lt"/>
              </a:defRPr>
            </a:lvl1pPr>
          </a:lstStyle>
          <a:p>
            <a:pPr lvl="0"/>
            <a:r>
              <a:rPr lang="en-US" noProof="0"/>
              <a:t>Description</a:t>
            </a:r>
          </a:p>
        </p:txBody>
      </p:sp>
      <p:cxnSp>
        <p:nvCxnSpPr>
          <p:cNvPr id="5" name="Straight Connector 4">
            <a:extLst>
              <a:ext uri="{FF2B5EF4-FFF2-40B4-BE49-F238E27FC236}">
                <a16:creationId xmlns:a16="http://schemas.microsoft.com/office/drawing/2014/main" id="{9971D9F8-CAE6-4680-A029-F96D0F1441FD}"/>
              </a:ext>
            </a:extLst>
          </p:cNvPr>
          <p:cNvCxnSpPr>
            <a:cxnSpLocks/>
          </p:cNvCxnSpPr>
          <p:nvPr userDrawn="1"/>
        </p:nvCxnSpPr>
        <p:spPr>
          <a:xfrm flipH="1">
            <a:off x="3907846" y="2747071"/>
            <a:ext cx="2160050" cy="2836074"/>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31598D0-210A-4FC8-9A7B-BFA0921CF214}"/>
              </a:ext>
              <a:ext uri="{C183D7F6-B498-43B3-948B-1728B52AA6E4}">
                <adec:decorative xmlns:adec="http://schemas.microsoft.com/office/drawing/2017/decorative" val="1"/>
              </a:ext>
            </a:extLst>
          </p:cNvPr>
          <p:cNvCxnSpPr>
            <a:cxnSpLocks/>
          </p:cNvCxnSpPr>
          <p:nvPr userDrawn="1"/>
        </p:nvCxnSpPr>
        <p:spPr>
          <a:xfrm rot="16200000">
            <a:off x="5536511" y="3617080"/>
            <a:ext cx="0" cy="109728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606439E2-68F5-46DF-9799-ABBEBECFD358}"/>
              </a:ext>
              <a:ext uri="{C183D7F6-B498-43B3-948B-1728B52AA6E4}">
                <adec:decorative xmlns:adec="http://schemas.microsoft.com/office/drawing/2017/decorative" val="1"/>
              </a:ext>
            </a:extLst>
          </p:cNvPr>
          <p:cNvGrpSpPr/>
          <p:nvPr userDrawn="1"/>
        </p:nvGrpSpPr>
        <p:grpSpPr>
          <a:xfrm>
            <a:off x="3906013" y="2754546"/>
            <a:ext cx="3254399" cy="2828600"/>
            <a:chOff x="4431264" y="2199060"/>
            <a:chExt cx="3363136" cy="2828600"/>
          </a:xfrm>
        </p:grpSpPr>
        <p:cxnSp>
          <p:nvCxnSpPr>
            <p:cNvPr id="21" name="Straight Connector 20">
              <a:extLst>
                <a:ext uri="{FF2B5EF4-FFF2-40B4-BE49-F238E27FC236}">
                  <a16:creationId xmlns:a16="http://schemas.microsoft.com/office/drawing/2014/main" id="{E95E9585-55FC-4C03-8122-DED9B077D9F8}"/>
                </a:ext>
              </a:extLst>
            </p:cNvPr>
            <p:cNvCxnSpPr>
              <a:cxnSpLocks/>
            </p:cNvCxnSpPr>
            <p:nvPr userDrawn="1"/>
          </p:nvCxnSpPr>
          <p:spPr>
            <a:xfrm rot="16200000">
              <a:off x="7227429" y="1632088"/>
              <a:ext cx="0" cy="1133943"/>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2403E01-A7A9-4801-84C2-A2B3D9B7F577}"/>
                </a:ext>
              </a:extLst>
            </p:cNvPr>
            <p:cNvCxnSpPr>
              <a:cxnSpLocks/>
            </p:cNvCxnSpPr>
            <p:nvPr userDrawn="1"/>
          </p:nvCxnSpPr>
          <p:spPr>
            <a:xfrm rot="16200000">
              <a:off x="4950988" y="4507936"/>
              <a:ext cx="0" cy="1039447"/>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5" name="Picture Placeholder 8">
            <a:extLst>
              <a:ext uri="{FF2B5EF4-FFF2-40B4-BE49-F238E27FC236}">
                <a16:creationId xmlns:a16="http://schemas.microsoft.com/office/drawing/2014/main" id="{BDA24073-E1E8-43FF-B135-B2947B97222B}"/>
              </a:ext>
              <a:ext uri="{C183D7F6-B498-43B3-948B-1728B52AA6E4}">
                <adec:decorative xmlns:adec="http://schemas.microsoft.com/office/drawing/2017/decorative" val="1"/>
              </a:ext>
            </a:extLst>
          </p:cNvPr>
          <p:cNvSpPr>
            <a:spLocks noGrp="1"/>
          </p:cNvSpPr>
          <p:nvPr userDrawn="1">
            <p:ph type="pic" sz="quarter" idx="19" hasCustomPrompt="1"/>
          </p:nvPr>
        </p:nvSpPr>
        <p:spPr>
          <a:xfrm>
            <a:off x="5426747" y="366329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Picture Placeholder 8">
            <a:extLst>
              <a:ext uri="{FF2B5EF4-FFF2-40B4-BE49-F238E27FC236}">
                <a16:creationId xmlns:a16="http://schemas.microsoft.com/office/drawing/2014/main" id="{DAD1D946-AD65-4E2D-A739-D93BA1AC1DFD}"/>
              </a:ext>
              <a:ext uri="{C183D7F6-B498-43B3-948B-1728B52AA6E4}">
                <adec:decorative xmlns:adec="http://schemas.microsoft.com/office/drawing/2017/decorative" val="1"/>
              </a:ext>
            </a:extLst>
          </p:cNvPr>
          <p:cNvSpPr>
            <a:spLocks noGrp="1"/>
          </p:cNvSpPr>
          <p:nvPr userDrawn="1">
            <p:ph type="pic" sz="quarter" idx="20" hasCustomPrompt="1"/>
          </p:nvPr>
        </p:nvSpPr>
        <p:spPr>
          <a:xfrm>
            <a:off x="4408933" y="5090164"/>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7" name="Picture Placeholder 8">
            <a:extLst>
              <a:ext uri="{FF2B5EF4-FFF2-40B4-BE49-F238E27FC236}">
                <a16:creationId xmlns:a16="http://schemas.microsoft.com/office/drawing/2014/main" id="{036FD13F-5CDF-4A6F-A890-1F23EA59027F}"/>
              </a:ext>
              <a:ext uri="{C183D7F6-B498-43B3-948B-1728B52AA6E4}">
                <adec:decorative xmlns:adec="http://schemas.microsoft.com/office/drawing/2017/decorative" val="1"/>
              </a:ext>
            </a:extLst>
          </p:cNvPr>
          <p:cNvSpPr>
            <a:spLocks noGrp="1"/>
          </p:cNvSpPr>
          <p:nvPr userDrawn="1">
            <p:ph type="pic" sz="quarter" idx="21" hasCustomPrompt="1"/>
          </p:nvPr>
        </p:nvSpPr>
        <p:spPr>
          <a:xfrm>
            <a:off x="6458832" y="222378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cxnSp>
        <p:nvCxnSpPr>
          <p:cNvPr id="36" name="Straight Connector 35">
            <a:extLst>
              <a:ext uri="{FF2B5EF4-FFF2-40B4-BE49-F238E27FC236}">
                <a16:creationId xmlns:a16="http://schemas.microsoft.com/office/drawing/2014/main" id="{4EA974DF-48E5-46E7-9453-8A47028BC514}"/>
              </a:ext>
              <a:ext uri="{C183D7F6-B498-43B3-948B-1728B52AA6E4}">
                <adec:decorative xmlns:adec="http://schemas.microsoft.com/office/drawing/2017/decorative" val="1"/>
              </a:ext>
            </a:extLst>
          </p:cNvPr>
          <p:cNvCxnSpPr>
            <a:cxnSpLocks/>
          </p:cNvCxnSpPr>
          <p:nvPr userDrawn="1"/>
        </p:nvCxnSpPr>
        <p:spPr>
          <a:xfrm flipH="1">
            <a:off x="7036660" y="2747071"/>
            <a:ext cx="2160050" cy="2836074"/>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A85692E-DBD5-4FD7-95CA-849C102632D2}"/>
              </a:ext>
              <a:ext uri="{C183D7F6-B498-43B3-948B-1728B52AA6E4}">
                <adec:decorative xmlns:adec="http://schemas.microsoft.com/office/drawing/2017/decorative" val="1"/>
              </a:ext>
            </a:extLst>
          </p:cNvPr>
          <p:cNvCxnSpPr>
            <a:cxnSpLocks/>
          </p:cNvCxnSpPr>
          <p:nvPr userDrawn="1"/>
        </p:nvCxnSpPr>
        <p:spPr>
          <a:xfrm rot="16200000">
            <a:off x="8665325" y="3617080"/>
            <a:ext cx="0" cy="109728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606422F5-A2F2-43D5-84EE-F875A28A728B}"/>
              </a:ext>
              <a:ext uri="{C183D7F6-B498-43B3-948B-1728B52AA6E4}">
                <adec:decorative xmlns:adec="http://schemas.microsoft.com/office/drawing/2017/decorative" val="1"/>
              </a:ext>
            </a:extLst>
          </p:cNvPr>
          <p:cNvGrpSpPr/>
          <p:nvPr userDrawn="1"/>
        </p:nvGrpSpPr>
        <p:grpSpPr>
          <a:xfrm>
            <a:off x="7034827" y="2754546"/>
            <a:ext cx="3254399" cy="2828600"/>
            <a:chOff x="4431264" y="2199060"/>
            <a:chExt cx="3363136" cy="2828600"/>
          </a:xfrm>
        </p:grpSpPr>
        <p:cxnSp>
          <p:nvCxnSpPr>
            <p:cNvPr id="39" name="Straight Connector 38">
              <a:extLst>
                <a:ext uri="{FF2B5EF4-FFF2-40B4-BE49-F238E27FC236}">
                  <a16:creationId xmlns:a16="http://schemas.microsoft.com/office/drawing/2014/main" id="{4BDD12EB-7EFD-4370-A7C6-9E57D6A7C6DF}"/>
                </a:ext>
              </a:extLst>
            </p:cNvPr>
            <p:cNvCxnSpPr>
              <a:cxnSpLocks/>
            </p:cNvCxnSpPr>
            <p:nvPr userDrawn="1"/>
          </p:nvCxnSpPr>
          <p:spPr>
            <a:xfrm rot="16200000">
              <a:off x="7227429" y="1632088"/>
              <a:ext cx="0" cy="1133943"/>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5D1AAC8-713E-418F-B7B4-27B58BDFD77C}"/>
                </a:ext>
              </a:extLst>
            </p:cNvPr>
            <p:cNvCxnSpPr>
              <a:cxnSpLocks/>
            </p:cNvCxnSpPr>
            <p:nvPr userDrawn="1"/>
          </p:nvCxnSpPr>
          <p:spPr>
            <a:xfrm rot="16200000">
              <a:off x="4950988" y="4507936"/>
              <a:ext cx="0" cy="1039447"/>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41" name="Picture Placeholder 8">
            <a:extLst>
              <a:ext uri="{FF2B5EF4-FFF2-40B4-BE49-F238E27FC236}">
                <a16:creationId xmlns:a16="http://schemas.microsoft.com/office/drawing/2014/main" id="{DEE070FD-95C9-4396-B429-69E1E14E3273}"/>
              </a:ext>
              <a:ext uri="{C183D7F6-B498-43B3-948B-1728B52AA6E4}">
                <adec:decorative xmlns:adec="http://schemas.microsoft.com/office/drawing/2017/decorative" val="1"/>
              </a:ext>
            </a:extLst>
          </p:cNvPr>
          <p:cNvSpPr>
            <a:spLocks noGrp="1"/>
          </p:cNvSpPr>
          <p:nvPr>
            <p:ph type="pic" sz="quarter" idx="22" hasCustomPrompt="1"/>
          </p:nvPr>
        </p:nvSpPr>
        <p:spPr>
          <a:xfrm>
            <a:off x="8555561" y="366329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2" name="Picture Placeholder 8">
            <a:extLst>
              <a:ext uri="{FF2B5EF4-FFF2-40B4-BE49-F238E27FC236}">
                <a16:creationId xmlns:a16="http://schemas.microsoft.com/office/drawing/2014/main" id="{5A9E7D40-35C3-4F7D-AAB6-D4168037C92B}"/>
              </a:ext>
              <a:ext uri="{C183D7F6-B498-43B3-948B-1728B52AA6E4}">
                <adec:decorative xmlns:adec="http://schemas.microsoft.com/office/drawing/2017/decorative" val="1"/>
              </a:ext>
            </a:extLst>
          </p:cNvPr>
          <p:cNvSpPr>
            <a:spLocks noGrp="1"/>
          </p:cNvSpPr>
          <p:nvPr>
            <p:ph type="pic" sz="quarter" idx="23" hasCustomPrompt="1"/>
          </p:nvPr>
        </p:nvSpPr>
        <p:spPr>
          <a:xfrm>
            <a:off x="7537747" y="5090164"/>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3" name="Picture Placeholder 8">
            <a:extLst>
              <a:ext uri="{FF2B5EF4-FFF2-40B4-BE49-F238E27FC236}">
                <a16:creationId xmlns:a16="http://schemas.microsoft.com/office/drawing/2014/main" id="{13CB6343-C37E-4656-A566-EA9A3A1BF01D}"/>
              </a:ext>
              <a:ext uri="{C183D7F6-B498-43B3-948B-1728B52AA6E4}">
                <adec:decorative xmlns:adec="http://schemas.microsoft.com/office/drawing/2017/decorative" val="1"/>
              </a:ext>
            </a:extLst>
          </p:cNvPr>
          <p:cNvSpPr>
            <a:spLocks noGrp="1"/>
          </p:cNvSpPr>
          <p:nvPr>
            <p:ph type="pic" sz="quarter" idx="24" hasCustomPrompt="1"/>
          </p:nvPr>
        </p:nvSpPr>
        <p:spPr>
          <a:xfrm>
            <a:off x="9587646" y="2223786"/>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4" name="Text Placeholder 7">
            <a:extLst>
              <a:ext uri="{FF2B5EF4-FFF2-40B4-BE49-F238E27FC236}">
                <a16:creationId xmlns:a16="http://schemas.microsoft.com/office/drawing/2014/main" id="{847B0A6E-95FE-4876-8783-F2D69813E0D6}"/>
              </a:ext>
            </a:extLst>
          </p:cNvPr>
          <p:cNvSpPr>
            <a:spLocks noGrp="1"/>
          </p:cNvSpPr>
          <p:nvPr>
            <p:ph type="body" sz="quarter" idx="25" hasCustomPrompt="1"/>
          </p:nvPr>
        </p:nvSpPr>
        <p:spPr>
          <a:xfrm>
            <a:off x="7595850" y="264360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5" name="Text Placeholder 7">
            <a:extLst>
              <a:ext uri="{FF2B5EF4-FFF2-40B4-BE49-F238E27FC236}">
                <a16:creationId xmlns:a16="http://schemas.microsoft.com/office/drawing/2014/main" id="{4E9CD2A8-E96D-45CF-B252-F6F8267FF344}"/>
              </a:ext>
            </a:extLst>
          </p:cNvPr>
          <p:cNvSpPr>
            <a:spLocks noGrp="1"/>
          </p:cNvSpPr>
          <p:nvPr>
            <p:ph type="body" sz="quarter" idx="26" hasCustomPrompt="1"/>
          </p:nvPr>
        </p:nvSpPr>
        <p:spPr>
          <a:xfrm>
            <a:off x="6557415" y="408311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6" name="Text Placeholder 7">
            <a:extLst>
              <a:ext uri="{FF2B5EF4-FFF2-40B4-BE49-F238E27FC236}">
                <a16:creationId xmlns:a16="http://schemas.microsoft.com/office/drawing/2014/main" id="{1AE8BBFE-01C4-4028-9B89-8D3A005A4B89}"/>
              </a:ext>
            </a:extLst>
          </p:cNvPr>
          <p:cNvSpPr>
            <a:spLocks noGrp="1"/>
          </p:cNvSpPr>
          <p:nvPr>
            <p:ph type="body" sz="quarter" idx="27" hasCustomPrompt="1"/>
          </p:nvPr>
        </p:nvSpPr>
        <p:spPr>
          <a:xfrm>
            <a:off x="5564282" y="5509983"/>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7" name="Text Placeholder 7">
            <a:extLst>
              <a:ext uri="{FF2B5EF4-FFF2-40B4-BE49-F238E27FC236}">
                <a16:creationId xmlns:a16="http://schemas.microsoft.com/office/drawing/2014/main" id="{49C15349-435A-457E-9835-D4345AD3ED9F}"/>
              </a:ext>
            </a:extLst>
          </p:cNvPr>
          <p:cNvSpPr>
            <a:spLocks noGrp="1"/>
          </p:cNvSpPr>
          <p:nvPr>
            <p:ph type="body" sz="quarter" idx="28" hasCustomPrompt="1"/>
          </p:nvPr>
        </p:nvSpPr>
        <p:spPr>
          <a:xfrm>
            <a:off x="10727786" y="264360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8" name="Text Placeholder 7">
            <a:extLst>
              <a:ext uri="{FF2B5EF4-FFF2-40B4-BE49-F238E27FC236}">
                <a16:creationId xmlns:a16="http://schemas.microsoft.com/office/drawing/2014/main" id="{06DC437D-C5F6-49FA-8BF0-932297827EA8}"/>
              </a:ext>
            </a:extLst>
          </p:cNvPr>
          <p:cNvSpPr>
            <a:spLocks noGrp="1"/>
          </p:cNvSpPr>
          <p:nvPr>
            <p:ph type="body" sz="quarter" idx="29" hasCustomPrompt="1"/>
          </p:nvPr>
        </p:nvSpPr>
        <p:spPr>
          <a:xfrm>
            <a:off x="9689351" y="4083115"/>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
        <p:nvSpPr>
          <p:cNvPr id="49" name="Text Placeholder 7">
            <a:extLst>
              <a:ext uri="{FF2B5EF4-FFF2-40B4-BE49-F238E27FC236}">
                <a16:creationId xmlns:a16="http://schemas.microsoft.com/office/drawing/2014/main" id="{9DB16E7F-EE86-4AF9-871B-5614FE2D4428}"/>
              </a:ext>
            </a:extLst>
          </p:cNvPr>
          <p:cNvSpPr>
            <a:spLocks noGrp="1"/>
          </p:cNvSpPr>
          <p:nvPr>
            <p:ph type="body" sz="quarter" idx="30" hasCustomPrompt="1"/>
          </p:nvPr>
        </p:nvSpPr>
        <p:spPr>
          <a:xfrm>
            <a:off x="8696218" y="5509983"/>
            <a:ext cx="1311814" cy="166199"/>
          </a:xfrm>
          <a:noFill/>
        </p:spPr>
        <p:txBody>
          <a:bodyPr wrap="square" lIns="0" tIns="0" rIns="0" bIns="0" anchor="ctr">
            <a:noAutofit/>
          </a:bodyPr>
          <a:lstStyle>
            <a:lvl1pPr marL="0" indent="0" algn="l">
              <a:spcBef>
                <a:spcPts val="0"/>
              </a:spcBef>
              <a:spcAft>
                <a:spcPts val="0"/>
              </a:spcAft>
              <a:buNone/>
              <a:defRPr sz="1200" b="0">
                <a:solidFill>
                  <a:schemeClr val="tx1">
                    <a:lumMod val="75000"/>
                    <a:lumOff val="25000"/>
                  </a:schemeClr>
                </a:solidFill>
                <a:latin typeface="+mn-lt"/>
              </a:defRPr>
            </a:lvl1pPr>
          </a:lstStyle>
          <a:p>
            <a:pPr lvl="0"/>
            <a:r>
              <a:rPr lang="en-US" noProof="0"/>
              <a:t>Name</a:t>
            </a:r>
          </a:p>
        </p:txBody>
      </p:sp>
    </p:spTree>
    <p:extLst>
      <p:ext uri="{BB962C8B-B14F-4D97-AF65-F5344CB8AC3E}">
        <p14:creationId xmlns:p14="http://schemas.microsoft.com/office/powerpoint/2010/main" val="362221313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_Org Char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8">
            <a:extLst>
              <a:ext uri="{FF2B5EF4-FFF2-40B4-BE49-F238E27FC236}">
                <a16:creationId xmlns:a16="http://schemas.microsoft.com/office/drawing/2014/main" id="{48934421-B8F7-41B6-9EC4-5E3C497424A8}"/>
              </a:ext>
              <a:ext uri="{C183D7F6-B498-43B3-948B-1728B52AA6E4}">
                <adec:decorative xmlns:adec="http://schemas.microsoft.com/office/drawing/2017/decorative" val="1"/>
              </a:ext>
            </a:extLst>
          </p:cNvPr>
          <p:cNvSpPr>
            <a:spLocks noGrp="1"/>
          </p:cNvSpPr>
          <p:nvPr>
            <p:ph type="pic" sz="quarter" idx="17" hasCustomPrompt="1"/>
          </p:nvPr>
        </p:nvSpPr>
        <p:spPr>
          <a:xfrm>
            <a:off x="3960064" y="1981200"/>
            <a:ext cx="1523993" cy="1523994"/>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Text Placeholder 7">
            <a:extLst>
              <a:ext uri="{FF2B5EF4-FFF2-40B4-BE49-F238E27FC236}">
                <a16:creationId xmlns:a16="http://schemas.microsoft.com/office/drawing/2014/main" id="{4BACF049-4E3E-418D-9DB0-9D63BDDD25AE}"/>
              </a:ext>
            </a:extLst>
          </p:cNvPr>
          <p:cNvSpPr>
            <a:spLocks noGrp="1"/>
          </p:cNvSpPr>
          <p:nvPr>
            <p:ph type="body" sz="quarter" idx="16" hasCustomPrompt="1"/>
          </p:nvPr>
        </p:nvSpPr>
        <p:spPr>
          <a:xfrm>
            <a:off x="5788864" y="2618469"/>
            <a:ext cx="3108959" cy="424732"/>
          </a:xfrm>
          <a:noFill/>
        </p:spPr>
        <p:txBody>
          <a:bodyPr wrap="square" lIns="91440" rIns="91440" anchor="ctr">
            <a:noAutofit/>
          </a:bodyPr>
          <a:lstStyle>
            <a:lvl1pPr marL="0" indent="0" algn="l">
              <a:spcBef>
                <a:spcPts val="0"/>
              </a:spcBef>
              <a:spcAft>
                <a:spcPts val="0"/>
              </a:spcAft>
              <a:buNone/>
              <a:defRPr sz="1600" b="1">
                <a:solidFill>
                  <a:schemeClr val="tx2"/>
                </a:solidFill>
                <a:latin typeface="+mj-lt"/>
              </a:defRPr>
            </a:lvl1pPr>
          </a:lstStyle>
          <a:p>
            <a:pPr lvl="0"/>
            <a:r>
              <a:rPr lang="en-US" noProof="0"/>
              <a:t>ADD TEXT </a:t>
            </a:r>
          </a:p>
        </p:txBody>
      </p:sp>
      <p:sp>
        <p:nvSpPr>
          <p:cNvPr id="12" name="Text Placeholder 7">
            <a:extLst>
              <a:ext uri="{FF2B5EF4-FFF2-40B4-BE49-F238E27FC236}">
                <a16:creationId xmlns:a16="http://schemas.microsoft.com/office/drawing/2014/main" id="{EFE2AF5B-D21D-4FE5-932F-F2989F6E0116}"/>
              </a:ext>
            </a:extLst>
          </p:cNvPr>
          <p:cNvSpPr>
            <a:spLocks noGrp="1"/>
          </p:cNvSpPr>
          <p:nvPr>
            <p:ph type="body" sz="quarter" idx="18" hasCustomPrompt="1"/>
          </p:nvPr>
        </p:nvSpPr>
        <p:spPr>
          <a:xfrm>
            <a:off x="5788864" y="2999470"/>
            <a:ext cx="3108959" cy="323629"/>
          </a:xfrm>
          <a:noFill/>
        </p:spPr>
        <p:txBody>
          <a:bodyPr wrap="square" lIns="91440" rIns="91440" anchor="t">
            <a:noAutofit/>
          </a:bodyPr>
          <a:lstStyle>
            <a:lvl1pPr marL="0" indent="0" algn="l">
              <a:spcBef>
                <a:spcPts val="0"/>
              </a:spcBef>
              <a:spcAft>
                <a:spcPts val="0"/>
              </a:spcAft>
              <a:buNone/>
              <a:defRPr sz="1200" b="0">
                <a:solidFill>
                  <a:schemeClr val="tx2"/>
                </a:solidFill>
                <a:latin typeface="+mn-lt"/>
              </a:defRPr>
            </a:lvl1pPr>
          </a:lstStyle>
          <a:p>
            <a:pPr lvl="0"/>
            <a:r>
              <a:rPr lang="en-US" noProof="0"/>
              <a:t>Description</a:t>
            </a:r>
          </a:p>
        </p:txBody>
      </p:sp>
      <p:cxnSp>
        <p:nvCxnSpPr>
          <p:cNvPr id="14" name="Straight Connector 13">
            <a:extLst>
              <a:ext uri="{FF2B5EF4-FFF2-40B4-BE49-F238E27FC236}">
                <a16:creationId xmlns:a16="http://schemas.microsoft.com/office/drawing/2014/main" id="{266B4E82-4E92-438C-9DBD-FDAC98DBA804}"/>
              </a:ext>
              <a:ext uri="{C183D7F6-B498-43B3-948B-1728B52AA6E4}">
                <adec:decorative xmlns:adec="http://schemas.microsoft.com/office/drawing/2017/decorative" val="1"/>
              </a:ext>
            </a:extLst>
          </p:cNvPr>
          <p:cNvCxnSpPr>
            <a:cxnSpLocks/>
          </p:cNvCxnSpPr>
          <p:nvPr userDrawn="1"/>
        </p:nvCxnSpPr>
        <p:spPr>
          <a:xfrm rot="16200000">
            <a:off x="6146423" y="665228"/>
            <a:ext cx="0" cy="740664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Picture Placeholder 8">
            <a:extLst>
              <a:ext uri="{FF2B5EF4-FFF2-40B4-BE49-F238E27FC236}">
                <a16:creationId xmlns:a16="http://schemas.microsoft.com/office/drawing/2014/main" id="{5C2A05E4-0266-470B-94B6-0EA500EFD52F}"/>
              </a:ext>
              <a:ext uri="{C183D7F6-B498-43B3-948B-1728B52AA6E4}">
                <adec:decorative xmlns:adec="http://schemas.microsoft.com/office/drawing/2017/decorative" val="1"/>
              </a:ext>
            </a:extLst>
          </p:cNvPr>
          <p:cNvSpPr>
            <a:spLocks noGrp="1"/>
          </p:cNvSpPr>
          <p:nvPr>
            <p:ph type="pic" sz="quarter" idx="21" hasCustomPrompt="1"/>
          </p:nvPr>
        </p:nvSpPr>
        <p:spPr>
          <a:xfrm>
            <a:off x="181122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17" name="Text Placeholder 7">
            <a:extLst>
              <a:ext uri="{FF2B5EF4-FFF2-40B4-BE49-F238E27FC236}">
                <a16:creationId xmlns:a16="http://schemas.microsoft.com/office/drawing/2014/main" id="{8B705CE2-63BB-44EF-9494-D7197888F260}"/>
              </a:ext>
            </a:extLst>
          </p:cNvPr>
          <p:cNvSpPr>
            <a:spLocks noGrp="1"/>
          </p:cNvSpPr>
          <p:nvPr>
            <p:ph type="body" sz="quarter" idx="25" hasCustomPrompt="1"/>
          </p:nvPr>
        </p:nvSpPr>
        <p:spPr>
          <a:xfrm>
            <a:off x="152049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18" name="Text Placeholder 7">
            <a:extLst>
              <a:ext uri="{FF2B5EF4-FFF2-40B4-BE49-F238E27FC236}">
                <a16:creationId xmlns:a16="http://schemas.microsoft.com/office/drawing/2014/main" id="{91C9BD3E-CCA7-4ADF-83CB-175C316AEA84}"/>
              </a:ext>
            </a:extLst>
          </p:cNvPr>
          <p:cNvSpPr>
            <a:spLocks noGrp="1"/>
          </p:cNvSpPr>
          <p:nvPr>
            <p:ph type="body" sz="quarter" idx="26" hasCustomPrompt="1"/>
          </p:nvPr>
        </p:nvSpPr>
        <p:spPr>
          <a:xfrm>
            <a:off x="152049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19" name="Picture Placeholder 8">
            <a:extLst>
              <a:ext uri="{FF2B5EF4-FFF2-40B4-BE49-F238E27FC236}">
                <a16:creationId xmlns:a16="http://schemas.microsoft.com/office/drawing/2014/main" id="{DC756ECA-27F0-4309-A411-2021931A3A4F}"/>
              </a:ext>
              <a:ext uri="{C183D7F6-B498-43B3-948B-1728B52AA6E4}">
                <adec:decorative xmlns:adec="http://schemas.microsoft.com/office/drawing/2017/decorative" val="1"/>
              </a:ext>
            </a:extLst>
          </p:cNvPr>
          <p:cNvSpPr>
            <a:spLocks noGrp="1"/>
          </p:cNvSpPr>
          <p:nvPr>
            <p:ph type="pic" sz="quarter" idx="27" hasCustomPrompt="1"/>
          </p:nvPr>
        </p:nvSpPr>
        <p:spPr>
          <a:xfrm>
            <a:off x="364002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0" name="Text Placeholder 7">
            <a:extLst>
              <a:ext uri="{FF2B5EF4-FFF2-40B4-BE49-F238E27FC236}">
                <a16:creationId xmlns:a16="http://schemas.microsoft.com/office/drawing/2014/main" id="{BCC1B1EE-9270-494A-B26E-3E810517012E}"/>
              </a:ext>
            </a:extLst>
          </p:cNvPr>
          <p:cNvSpPr>
            <a:spLocks noGrp="1"/>
          </p:cNvSpPr>
          <p:nvPr>
            <p:ph type="body" sz="quarter" idx="28" hasCustomPrompt="1"/>
          </p:nvPr>
        </p:nvSpPr>
        <p:spPr>
          <a:xfrm>
            <a:off x="334929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1" name="Text Placeholder 7">
            <a:extLst>
              <a:ext uri="{FF2B5EF4-FFF2-40B4-BE49-F238E27FC236}">
                <a16:creationId xmlns:a16="http://schemas.microsoft.com/office/drawing/2014/main" id="{621D9997-09EF-468A-A3A6-7C2705CF1757}"/>
              </a:ext>
            </a:extLst>
          </p:cNvPr>
          <p:cNvSpPr>
            <a:spLocks noGrp="1"/>
          </p:cNvSpPr>
          <p:nvPr>
            <p:ph type="body" sz="quarter" idx="29" hasCustomPrompt="1"/>
          </p:nvPr>
        </p:nvSpPr>
        <p:spPr>
          <a:xfrm>
            <a:off x="334929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2" name="Picture Placeholder 8">
            <a:extLst>
              <a:ext uri="{FF2B5EF4-FFF2-40B4-BE49-F238E27FC236}">
                <a16:creationId xmlns:a16="http://schemas.microsoft.com/office/drawing/2014/main" id="{CC2A50A3-3A8F-469D-B16E-A06FD4C2A978}"/>
              </a:ext>
              <a:ext uri="{C183D7F6-B498-43B3-948B-1728B52AA6E4}">
                <adec:decorative xmlns:adec="http://schemas.microsoft.com/office/drawing/2017/decorative" val="1"/>
              </a:ext>
            </a:extLst>
          </p:cNvPr>
          <p:cNvSpPr>
            <a:spLocks noGrp="1"/>
          </p:cNvSpPr>
          <p:nvPr>
            <p:ph type="pic" sz="quarter" idx="30" hasCustomPrompt="1"/>
          </p:nvPr>
        </p:nvSpPr>
        <p:spPr>
          <a:xfrm>
            <a:off x="544977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3" name="Text Placeholder 7">
            <a:extLst>
              <a:ext uri="{FF2B5EF4-FFF2-40B4-BE49-F238E27FC236}">
                <a16:creationId xmlns:a16="http://schemas.microsoft.com/office/drawing/2014/main" id="{065EDDEE-214F-4148-8B8C-0BA5AEF7658A}"/>
              </a:ext>
            </a:extLst>
          </p:cNvPr>
          <p:cNvSpPr>
            <a:spLocks noGrp="1"/>
          </p:cNvSpPr>
          <p:nvPr>
            <p:ph type="body" sz="quarter" idx="31" hasCustomPrompt="1"/>
          </p:nvPr>
        </p:nvSpPr>
        <p:spPr>
          <a:xfrm>
            <a:off x="515904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4" name="Text Placeholder 7">
            <a:extLst>
              <a:ext uri="{FF2B5EF4-FFF2-40B4-BE49-F238E27FC236}">
                <a16:creationId xmlns:a16="http://schemas.microsoft.com/office/drawing/2014/main" id="{520C0E2F-F27A-44AC-BB9A-74F62BEC5752}"/>
              </a:ext>
            </a:extLst>
          </p:cNvPr>
          <p:cNvSpPr>
            <a:spLocks noGrp="1"/>
          </p:cNvSpPr>
          <p:nvPr>
            <p:ph type="body" sz="quarter" idx="32" hasCustomPrompt="1"/>
          </p:nvPr>
        </p:nvSpPr>
        <p:spPr>
          <a:xfrm>
            <a:off x="515904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5" name="Picture Placeholder 8">
            <a:extLst>
              <a:ext uri="{FF2B5EF4-FFF2-40B4-BE49-F238E27FC236}">
                <a16:creationId xmlns:a16="http://schemas.microsoft.com/office/drawing/2014/main" id="{ADC5446D-3469-43DA-ACE3-2AEC5B90384E}"/>
              </a:ext>
              <a:ext uri="{C183D7F6-B498-43B3-948B-1728B52AA6E4}">
                <adec:decorative xmlns:adec="http://schemas.microsoft.com/office/drawing/2017/decorative" val="1"/>
              </a:ext>
            </a:extLst>
          </p:cNvPr>
          <p:cNvSpPr>
            <a:spLocks noGrp="1"/>
          </p:cNvSpPr>
          <p:nvPr>
            <p:ph type="pic" sz="quarter" idx="33" hasCustomPrompt="1"/>
          </p:nvPr>
        </p:nvSpPr>
        <p:spPr>
          <a:xfrm>
            <a:off x="7259523"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Text Placeholder 7">
            <a:extLst>
              <a:ext uri="{FF2B5EF4-FFF2-40B4-BE49-F238E27FC236}">
                <a16:creationId xmlns:a16="http://schemas.microsoft.com/office/drawing/2014/main" id="{4BF91944-817D-4080-9FC7-1C01D3C52F74}"/>
              </a:ext>
            </a:extLst>
          </p:cNvPr>
          <p:cNvSpPr>
            <a:spLocks noGrp="1"/>
          </p:cNvSpPr>
          <p:nvPr>
            <p:ph type="body" sz="quarter" idx="34" hasCustomPrompt="1"/>
          </p:nvPr>
        </p:nvSpPr>
        <p:spPr>
          <a:xfrm>
            <a:off x="6968794"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7" name="Text Placeholder 7">
            <a:extLst>
              <a:ext uri="{FF2B5EF4-FFF2-40B4-BE49-F238E27FC236}">
                <a16:creationId xmlns:a16="http://schemas.microsoft.com/office/drawing/2014/main" id="{B6FC5678-B04A-4631-9DFF-776737E9C8AC}"/>
              </a:ext>
            </a:extLst>
          </p:cNvPr>
          <p:cNvSpPr>
            <a:spLocks noGrp="1"/>
          </p:cNvSpPr>
          <p:nvPr>
            <p:ph type="body" sz="quarter" idx="35" hasCustomPrompt="1"/>
          </p:nvPr>
        </p:nvSpPr>
        <p:spPr>
          <a:xfrm>
            <a:off x="6968794"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8" name="Picture Placeholder 8">
            <a:extLst>
              <a:ext uri="{FF2B5EF4-FFF2-40B4-BE49-F238E27FC236}">
                <a16:creationId xmlns:a16="http://schemas.microsoft.com/office/drawing/2014/main" id="{BF024C2A-A070-4BF1-BA78-8FDD47DED455}"/>
              </a:ext>
              <a:ext uri="{C183D7F6-B498-43B3-948B-1728B52AA6E4}">
                <adec:decorative xmlns:adec="http://schemas.microsoft.com/office/drawing/2017/decorative" val="1"/>
              </a:ext>
            </a:extLst>
          </p:cNvPr>
          <p:cNvSpPr>
            <a:spLocks noGrp="1"/>
          </p:cNvSpPr>
          <p:nvPr>
            <p:ph type="pic" sz="quarter" idx="36" hasCustomPrompt="1"/>
          </p:nvPr>
        </p:nvSpPr>
        <p:spPr>
          <a:xfrm>
            <a:off x="9066634"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9" name="Text Placeholder 7">
            <a:extLst>
              <a:ext uri="{FF2B5EF4-FFF2-40B4-BE49-F238E27FC236}">
                <a16:creationId xmlns:a16="http://schemas.microsoft.com/office/drawing/2014/main" id="{72D75690-3F0F-4257-84B4-90CB4E6BB7EA}"/>
              </a:ext>
            </a:extLst>
          </p:cNvPr>
          <p:cNvSpPr>
            <a:spLocks noGrp="1"/>
          </p:cNvSpPr>
          <p:nvPr>
            <p:ph type="body" sz="quarter" idx="37" hasCustomPrompt="1"/>
          </p:nvPr>
        </p:nvSpPr>
        <p:spPr>
          <a:xfrm>
            <a:off x="8775905"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30" name="Text Placeholder 7">
            <a:extLst>
              <a:ext uri="{FF2B5EF4-FFF2-40B4-BE49-F238E27FC236}">
                <a16:creationId xmlns:a16="http://schemas.microsoft.com/office/drawing/2014/main" id="{FC3E89DF-7D8F-458A-910F-B06B607998AF}"/>
              </a:ext>
            </a:extLst>
          </p:cNvPr>
          <p:cNvSpPr>
            <a:spLocks noGrp="1"/>
          </p:cNvSpPr>
          <p:nvPr>
            <p:ph type="body" sz="quarter" idx="38" hasCustomPrompt="1"/>
          </p:nvPr>
        </p:nvSpPr>
        <p:spPr>
          <a:xfrm>
            <a:off x="8775905"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Tree>
    <p:extLst>
      <p:ext uri="{BB962C8B-B14F-4D97-AF65-F5344CB8AC3E}">
        <p14:creationId xmlns:p14="http://schemas.microsoft.com/office/powerpoint/2010/main" val="372609534"/>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_Org Chart 6">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8">
            <a:extLst>
              <a:ext uri="{FF2B5EF4-FFF2-40B4-BE49-F238E27FC236}">
                <a16:creationId xmlns:a16="http://schemas.microsoft.com/office/drawing/2014/main" id="{48934421-B8F7-41B6-9EC4-5E3C497424A8}"/>
              </a:ext>
              <a:ext uri="{C183D7F6-B498-43B3-948B-1728B52AA6E4}">
                <adec:decorative xmlns:adec="http://schemas.microsoft.com/office/drawing/2017/decorative" val="1"/>
              </a:ext>
            </a:extLst>
          </p:cNvPr>
          <p:cNvSpPr>
            <a:spLocks noGrp="1"/>
          </p:cNvSpPr>
          <p:nvPr>
            <p:ph type="pic" sz="quarter" idx="17" hasCustomPrompt="1"/>
          </p:nvPr>
        </p:nvSpPr>
        <p:spPr>
          <a:xfrm>
            <a:off x="3596641" y="1981200"/>
            <a:ext cx="1523993" cy="1523994"/>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Text Placeholder 7">
            <a:extLst>
              <a:ext uri="{FF2B5EF4-FFF2-40B4-BE49-F238E27FC236}">
                <a16:creationId xmlns:a16="http://schemas.microsoft.com/office/drawing/2014/main" id="{4BACF049-4E3E-418D-9DB0-9D63BDDD25AE}"/>
              </a:ext>
            </a:extLst>
          </p:cNvPr>
          <p:cNvSpPr>
            <a:spLocks noGrp="1"/>
          </p:cNvSpPr>
          <p:nvPr>
            <p:ph type="body" sz="quarter" idx="16" hasCustomPrompt="1"/>
          </p:nvPr>
        </p:nvSpPr>
        <p:spPr>
          <a:xfrm>
            <a:off x="5425441" y="2618469"/>
            <a:ext cx="3108959" cy="424732"/>
          </a:xfrm>
          <a:noFill/>
        </p:spPr>
        <p:txBody>
          <a:bodyPr wrap="square" lIns="91440" rIns="91440" anchor="ctr">
            <a:noAutofit/>
          </a:bodyPr>
          <a:lstStyle>
            <a:lvl1pPr marL="0" indent="0" algn="l">
              <a:spcBef>
                <a:spcPts val="0"/>
              </a:spcBef>
              <a:spcAft>
                <a:spcPts val="0"/>
              </a:spcAft>
              <a:buNone/>
              <a:defRPr sz="1600" b="1">
                <a:solidFill>
                  <a:schemeClr val="tx2"/>
                </a:solidFill>
                <a:latin typeface="+mj-lt"/>
              </a:defRPr>
            </a:lvl1pPr>
          </a:lstStyle>
          <a:p>
            <a:pPr lvl="0"/>
            <a:r>
              <a:rPr lang="en-US" noProof="0"/>
              <a:t>ADD TEXT </a:t>
            </a:r>
          </a:p>
        </p:txBody>
      </p:sp>
      <p:sp>
        <p:nvSpPr>
          <p:cNvPr id="12" name="Text Placeholder 7">
            <a:extLst>
              <a:ext uri="{FF2B5EF4-FFF2-40B4-BE49-F238E27FC236}">
                <a16:creationId xmlns:a16="http://schemas.microsoft.com/office/drawing/2014/main" id="{EFE2AF5B-D21D-4FE5-932F-F2989F6E0116}"/>
              </a:ext>
            </a:extLst>
          </p:cNvPr>
          <p:cNvSpPr>
            <a:spLocks noGrp="1"/>
          </p:cNvSpPr>
          <p:nvPr>
            <p:ph type="body" sz="quarter" idx="18" hasCustomPrompt="1"/>
          </p:nvPr>
        </p:nvSpPr>
        <p:spPr>
          <a:xfrm>
            <a:off x="5425441" y="2999470"/>
            <a:ext cx="3108959" cy="323629"/>
          </a:xfrm>
          <a:noFill/>
        </p:spPr>
        <p:txBody>
          <a:bodyPr wrap="square" lIns="91440" rIns="91440" anchor="t">
            <a:noAutofit/>
          </a:bodyPr>
          <a:lstStyle>
            <a:lvl1pPr marL="0" indent="0" algn="l">
              <a:spcBef>
                <a:spcPts val="0"/>
              </a:spcBef>
              <a:spcAft>
                <a:spcPts val="0"/>
              </a:spcAft>
              <a:buNone/>
              <a:defRPr sz="1200" b="0">
                <a:solidFill>
                  <a:schemeClr val="tx2"/>
                </a:solidFill>
                <a:latin typeface="+mn-lt"/>
              </a:defRPr>
            </a:lvl1pPr>
          </a:lstStyle>
          <a:p>
            <a:pPr lvl="0"/>
            <a:r>
              <a:rPr lang="en-US" noProof="0"/>
              <a:t>Description</a:t>
            </a:r>
          </a:p>
        </p:txBody>
      </p:sp>
      <p:cxnSp>
        <p:nvCxnSpPr>
          <p:cNvPr id="14" name="Straight Connector 13">
            <a:extLst>
              <a:ext uri="{FF2B5EF4-FFF2-40B4-BE49-F238E27FC236}">
                <a16:creationId xmlns:a16="http://schemas.microsoft.com/office/drawing/2014/main" id="{266B4E82-4E92-438C-9DBD-FDAC98DBA804}"/>
              </a:ext>
              <a:ext uri="{C183D7F6-B498-43B3-948B-1728B52AA6E4}">
                <adec:decorative xmlns:adec="http://schemas.microsoft.com/office/drawing/2017/decorative" val="1"/>
              </a:ext>
            </a:extLst>
          </p:cNvPr>
          <p:cNvCxnSpPr>
            <a:cxnSpLocks/>
          </p:cNvCxnSpPr>
          <p:nvPr userDrawn="1"/>
        </p:nvCxnSpPr>
        <p:spPr>
          <a:xfrm rot="16200000">
            <a:off x="6165169" y="-112012"/>
            <a:ext cx="0" cy="896112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Picture Placeholder 8">
            <a:extLst>
              <a:ext uri="{FF2B5EF4-FFF2-40B4-BE49-F238E27FC236}">
                <a16:creationId xmlns:a16="http://schemas.microsoft.com/office/drawing/2014/main" id="{5C2A05E4-0266-470B-94B6-0EA500EFD52F}"/>
              </a:ext>
              <a:ext uri="{C183D7F6-B498-43B3-948B-1728B52AA6E4}">
                <adec:decorative xmlns:adec="http://schemas.microsoft.com/office/drawing/2017/decorative" val="1"/>
              </a:ext>
            </a:extLst>
          </p:cNvPr>
          <p:cNvSpPr>
            <a:spLocks noGrp="1"/>
          </p:cNvSpPr>
          <p:nvPr>
            <p:ph type="pic" sz="quarter" idx="21" hasCustomPrompt="1"/>
          </p:nvPr>
        </p:nvSpPr>
        <p:spPr>
          <a:xfrm>
            <a:off x="105272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17" name="Text Placeholder 7">
            <a:extLst>
              <a:ext uri="{FF2B5EF4-FFF2-40B4-BE49-F238E27FC236}">
                <a16:creationId xmlns:a16="http://schemas.microsoft.com/office/drawing/2014/main" id="{8B705CE2-63BB-44EF-9494-D7197888F260}"/>
              </a:ext>
            </a:extLst>
          </p:cNvPr>
          <p:cNvSpPr>
            <a:spLocks noGrp="1"/>
          </p:cNvSpPr>
          <p:nvPr>
            <p:ph type="body" sz="quarter" idx="25" hasCustomPrompt="1"/>
          </p:nvPr>
        </p:nvSpPr>
        <p:spPr>
          <a:xfrm>
            <a:off x="76200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18" name="Text Placeholder 7">
            <a:extLst>
              <a:ext uri="{FF2B5EF4-FFF2-40B4-BE49-F238E27FC236}">
                <a16:creationId xmlns:a16="http://schemas.microsoft.com/office/drawing/2014/main" id="{91C9BD3E-CCA7-4ADF-83CB-175C316AEA84}"/>
              </a:ext>
            </a:extLst>
          </p:cNvPr>
          <p:cNvSpPr>
            <a:spLocks noGrp="1"/>
          </p:cNvSpPr>
          <p:nvPr>
            <p:ph type="body" sz="quarter" idx="26" hasCustomPrompt="1"/>
          </p:nvPr>
        </p:nvSpPr>
        <p:spPr>
          <a:xfrm>
            <a:off x="76200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19" name="Picture Placeholder 8">
            <a:extLst>
              <a:ext uri="{FF2B5EF4-FFF2-40B4-BE49-F238E27FC236}">
                <a16:creationId xmlns:a16="http://schemas.microsoft.com/office/drawing/2014/main" id="{DC756ECA-27F0-4309-A411-2021931A3A4F}"/>
              </a:ext>
              <a:ext uri="{C183D7F6-B498-43B3-948B-1728B52AA6E4}">
                <adec:decorative xmlns:adec="http://schemas.microsoft.com/office/drawing/2017/decorative" val="1"/>
              </a:ext>
            </a:extLst>
          </p:cNvPr>
          <p:cNvSpPr>
            <a:spLocks noGrp="1"/>
          </p:cNvSpPr>
          <p:nvPr>
            <p:ph type="pic" sz="quarter" idx="27" hasCustomPrompt="1"/>
          </p:nvPr>
        </p:nvSpPr>
        <p:spPr>
          <a:xfrm>
            <a:off x="288152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0" name="Text Placeholder 7">
            <a:extLst>
              <a:ext uri="{FF2B5EF4-FFF2-40B4-BE49-F238E27FC236}">
                <a16:creationId xmlns:a16="http://schemas.microsoft.com/office/drawing/2014/main" id="{BCC1B1EE-9270-494A-B26E-3E810517012E}"/>
              </a:ext>
            </a:extLst>
          </p:cNvPr>
          <p:cNvSpPr>
            <a:spLocks noGrp="1"/>
          </p:cNvSpPr>
          <p:nvPr>
            <p:ph type="body" sz="quarter" idx="28" hasCustomPrompt="1"/>
          </p:nvPr>
        </p:nvSpPr>
        <p:spPr>
          <a:xfrm>
            <a:off x="259080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1" name="Text Placeholder 7">
            <a:extLst>
              <a:ext uri="{FF2B5EF4-FFF2-40B4-BE49-F238E27FC236}">
                <a16:creationId xmlns:a16="http://schemas.microsoft.com/office/drawing/2014/main" id="{621D9997-09EF-468A-A3A6-7C2705CF1757}"/>
              </a:ext>
            </a:extLst>
          </p:cNvPr>
          <p:cNvSpPr>
            <a:spLocks noGrp="1"/>
          </p:cNvSpPr>
          <p:nvPr>
            <p:ph type="body" sz="quarter" idx="29" hasCustomPrompt="1"/>
          </p:nvPr>
        </p:nvSpPr>
        <p:spPr>
          <a:xfrm>
            <a:off x="259080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2" name="Picture Placeholder 8">
            <a:extLst>
              <a:ext uri="{FF2B5EF4-FFF2-40B4-BE49-F238E27FC236}">
                <a16:creationId xmlns:a16="http://schemas.microsoft.com/office/drawing/2014/main" id="{CC2A50A3-3A8F-469D-B16E-A06FD4C2A978}"/>
              </a:ext>
              <a:ext uri="{C183D7F6-B498-43B3-948B-1728B52AA6E4}">
                <adec:decorative xmlns:adec="http://schemas.microsoft.com/office/drawing/2017/decorative" val="1"/>
              </a:ext>
            </a:extLst>
          </p:cNvPr>
          <p:cNvSpPr>
            <a:spLocks noGrp="1"/>
          </p:cNvSpPr>
          <p:nvPr>
            <p:ph type="pic" sz="quarter" idx="30" hasCustomPrompt="1"/>
          </p:nvPr>
        </p:nvSpPr>
        <p:spPr>
          <a:xfrm>
            <a:off x="469127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3" name="Text Placeholder 7">
            <a:extLst>
              <a:ext uri="{FF2B5EF4-FFF2-40B4-BE49-F238E27FC236}">
                <a16:creationId xmlns:a16="http://schemas.microsoft.com/office/drawing/2014/main" id="{065EDDEE-214F-4148-8B8C-0BA5AEF7658A}"/>
              </a:ext>
            </a:extLst>
          </p:cNvPr>
          <p:cNvSpPr>
            <a:spLocks noGrp="1"/>
          </p:cNvSpPr>
          <p:nvPr>
            <p:ph type="body" sz="quarter" idx="31" hasCustomPrompt="1"/>
          </p:nvPr>
        </p:nvSpPr>
        <p:spPr>
          <a:xfrm>
            <a:off x="440055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4" name="Text Placeholder 7">
            <a:extLst>
              <a:ext uri="{FF2B5EF4-FFF2-40B4-BE49-F238E27FC236}">
                <a16:creationId xmlns:a16="http://schemas.microsoft.com/office/drawing/2014/main" id="{520C0E2F-F27A-44AC-BB9A-74F62BEC5752}"/>
              </a:ext>
            </a:extLst>
          </p:cNvPr>
          <p:cNvSpPr>
            <a:spLocks noGrp="1"/>
          </p:cNvSpPr>
          <p:nvPr>
            <p:ph type="body" sz="quarter" idx="32" hasCustomPrompt="1"/>
          </p:nvPr>
        </p:nvSpPr>
        <p:spPr>
          <a:xfrm>
            <a:off x="440055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5" name="Picture Placeholder 8">
            <a:extLst>
              <a:ext uri="{FF2B5EF4-FFF2-40B4-BE49-F238E27FC236}">
                <a16:creationId xmlns:a16="http://schemas.microsoft.com/office/drawing/2014/main" id="{ADC5446D-3469-43DA-ACE3-2AEC5B90384E}"/>
              </a:ext>
              <a:ext uri="{C183D7F6-B498-43B3-948B-1728B52AA6E4}">
                <adec:decorative xmlns:adec="http://schemas.microsoft.com/office/drawing/2017/decorative" val="1"/>
              </a:ext>
            </a:extLst>
          </p:cNvPr>
          <p:cNvSpPr>
            <a:spLocks noGrp="1"/>
          </p:cNvSpPr>
          <p:nvPr>
            <p:ph type="pic" sz="quarter" idx="33" hasCustomPrompt="1"/>
          </p:nvPr>
        </p:nvSpPr>
        <p:spPr>
          <a:xfrm>
            <a:off x="6501029"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Text Placeholder 7">
            <a:extLst>
              <a:ext uri="{FF2B5EF4-FFF2-40B4-BE49-F238E27FC236}">
                <a16:creationId xmlns:a16="http://schemas.microsoft.com/office/drawing/2014/main" id="{4BF91944-817D-4080-9FC7-1C01D3C52F74}"/>
              </a:ext>
            </a:extLst>
          </p:cNvPr>
          <p:cNvSpPr>
            <a:spLocks noGrp="1"/>
          </p:cNvSpPr>
          <p:nvPr>
            <p:ph type="body" sz="quarter" idx="34" hasCustomPrompt="1"/>
          </p:nvPr>
        </p:nvSpPr>
        <p:spPr>
          <a:xfrm>
            <a:off x="6210300"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27" name="Text Placeholder 7">
            <a:extLst>
              <a:ext uri="{FF2B5EF4-FFF2-40B4-BE49-F238E27FC236}">
                <a16:creationId xmlns:a16="http://schemas.microsoft.com/office/drawing/2014/main" id="{B6FC5678-B04A-4631-9DFF-776737E9C8AC}"/>
              </a:ext>
            </a:extLst>
          </p:cNvPr>
          <p:cNvSpPr>
            <a:spLocks noGrp="1"/>
          </p:cNvSpPr>
          <p:nvPr>
            <p:ph type="body" sz="quarter" idx="35" hasCustomPrompt="1"/>
          </p:nvPr>
        </p:nvSpPr>
        <p:spPr>
          <a:xfrm>
            <a:off x="6210300"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28" name="Picture Placeholder 8">
            <a:extLst>
              <a:ext uri="{FF2B5EF4-FFF2-40B4-BE49-F238E27FC236}">
                <a16:creationId xmlns:a16="http://schemas.microsoft.com/office/drawing/2014/main" id="{BF024C2A-A070-4BF1-BA78-8FDD47DED455}"/>
              </a:ext>
              <a:ext uri="{C183D7F6-B498-43B3-948B-1728B52AA6E4}">
                <adec:decorative xmlns:adec="http://schemas.microsoft.com/office/drawing/2017/decorative" val="1"/>
              </a:ext>
            </a:extLst>
          </p:cNvPr>
          <p:cNvSpPr>
            <a:spLocks noGrp="1"/>
          </p:cNvSpPr>
          <p:nvPr>
            <p:ph type="pic" sz="quarter" idx="36" hasCustomPrompt="1"/>
          </p:nvPr>
        </p:nvSpPr>
        <p:spPr>
          <a:xfrm>
            <a:off x="8308140"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9" name="Text Placeholder 7">
            <a:extLst>
              <a:ext uri="{FF2B5EF4-FFF2-40B4-BE49-F238E27FC236}">
                <a16:creationId xmlns:a16="http://schemas.microsoft.com/office/drawing/2014/main" id="{72D75690-3F0F-4257-84B4-90CB4E6BB7EA}"/>
              </a:ext>
            </a:extLst>
          </p:cNvPr>
          <p:cNvSpPr>
            <a:spLocks noGrp="1"/>
          </p:cNvSpPr>
          <p:nvPr>
            <p:ph type="body" sz="quarter" idx="37" hasCustomPrompt="1"/>
          </p:nvPr>
        </p:nvSpPr>
        <p:spPr>
          <a:xfrm>
            <a:off x="8017411"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30" name="Text Placeholder 7">
            <a:extLst>
              <a:ext uri="{FF2B5EF4-FFF2-40B4-BE49-F238E27FC236}">
                <a16:creationId xmlns:a16="http://schemas.microsoft.com/office/drawing/2014/main" id="{FC3E89DF-7D8F-458A-910F-B06B607998AF}"/>
              </a:ext>
            </a:extLst>
          </p:cNvPr>
          <p:cNvSpPr>
            <a:spLocks noGrp="1"/>
          </p:cNvSpPr>
          <p:nvPr>
            <p:ph type="body" sz="quarter" idx="38" hasCustomPrompt="1"/>
          </p:nvPr>
        </p:nvSpPr>
        <p:spPr>
          <a:xfrm>
            <a:off x="8017411"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
        <p:nvSpPr>
          <p:cNvPr id="31" name="Picture Placeholder 8">
            <a:extLst>
              <a:ext uri="{FF2B5EF4-FFF2-40B4-BE49-F238E27FC236}">
                <a16:creationId xmlns:a16="http://schemas.microsoft.com/office/drawing/2014/main" id="{49030BC1-7B5E-4BBD-AB44-8615DCFD46B7}"/>
              </a:ext>
              <a:ext uri="{C183D7F6-B498-43B3-948B-1728B52AA6E4}">
                <adec:decorative xmlns:adec="http://schemas.microsoft.com/office/drawing/2017/decorative" val="1"/>
              </a:ext>
            </a:extLst>
          </p:cNvPr>
          <p:cNvSpPr>
            <a:spLocks noGrp="1"/>
          </p:cNvSpPr>
          <p:nvPr>
            <p:ph type="pic" sz="quarter" idx="39" hasCustomPrompt="1"/>
          </p:nvPr>
        </p:nvSpPr>
        <p:spPr>
          <a:xfrm>
            <a:off x="10115251" y="3865629"/>
            <a:ext cx="1005836" cy="100583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32" name="Text Placeholder 7">
            <a:extLst>
              <a:ext uri="{FF2B5EF4-FFF2-40B4-BE49-F238E27FC236}">
                <a16:creationId xmlns:a16="http://schemas.microsoft.com/office/drawing/2014/main" id="{10ED1CED-11B2-4927-93A4-CE47939F0AEC}"/>
              </a:ext>
            </a:extLst>
          </p:cNvPr>
          <p:cNvSpPr>
            <a:spLocks noGrp="1"/>
          </p:cNvSpPr>
          <p:nvPr>
            <p:ph type="body" sz="quarter" idx="40" hasCustomPrompt="1"/>
          </p:nvPr>
        </p:nvSpPr>
        <p:spPr>
          <a:xfrm>
            <a:off x="9824522" y="5114385"/>
            <a:ext cx="1587295" cy="166199"/>
          </a:xfrm>
          <a:noFill/>
        </p:spPr>
        <p:txBody>
          <a:bodyPr wrap="square" lIns="0" tIns="0" rIns="0" bIns="0" anchor="ctr">
            <a:noAutofit/>
          </a:bodyPr>
          <a:lstStyle>
            <a:lvl1pPr marL="0" indent="0" algn="ctr">
              <a:spcBef>
                <a:spcPts val="0"/>
              </a:spcBef>
              <a:spcAft>
                <a:spcPts val="0"/>
              </a:spcAft>
              <a:buNone/>
              <a:defRPr sz="1200" b="1">
                <a:solidFill>
                  <a:schemeClr val="accent1"/>
                </a:solidFill>
                <a:latin typeface="+mn-lt"/>
              </a:defRPr>
            </a:lvl1pPr>
          </a:lstStyle>
          <a:p>
            <a:pPr lvl="0"/>
            <a:r>
              <a:rPr lang="en-US" noProof="0"/>
              <a:t>NAME</a:t>
            </a:r>
          </a:p>
        </p:txBody>
      </p:sp>
      <p:sp>
        <p:nvSpPr>
          <p:cNvPr id="33" name="Text Placeholder 7">
            <a:extLst>
              <a:ext uri="{FF2B5EF4-FFF2-40B4-BE49-F238E27FC236}">
                <a16:creationId xmlns:a16="http://schemas.microsoft.com/office/drawing/2014/main" id="{39E2E141-317E-41F9-853F-B96493C8FB9B}"/>
              </a:ext>
            </a:extLst>
          </p:cNvPr>
          <p:cNvSpPr>
            <a:spLocks noGrp="1"/>
          </p:cNvSpPr>
          <p:nvPr>
            <p:ph type="body" sz="quarter" idx="41" hasCustomPrompt="1"/>
          </p:nvPr>
        </p:nvSpPr>
        <p:spPr>
          <a:xfrm>
            <a:off x="9824522" y="5346798"/>
            <a:ext cx="1587295" cy="166199"/>
          </a:xfrm>
          <a:noFill/>
        </p:spPr>
        <p:txBody>
          <a:bodyPr wrap="square" lIns="0" tIns="0" rIns="0" bIns="0" anchor="t">
            <a:noAutofit/>
          </a:bodyPr>
          <a:lstStyle>
            <a:lvl1pPr marL="0" indent="0" algn="ctr">
              <a:spcBef>
                <a:spcPts val="0"/>
              </a:spcBef>
              <a:spcAft>
                <a:spcPts val="0"/>
              </a:spcAft>
              <a:buNone/>
              <a:defRPr sz="1200" b="0">
                <a:solidFill>
                  <a:schemeClr val="tx1">
                    <a:lumMod val="75000"/>
                    <a:lumOff val="25000"/>
                  </a:schemeClr>
                </a:solidFill>
                <a:latin typeface="+mn-lt"/>
              </a:defRPr>
            </a:lvl1pPr>
          </a:lstStyle>
          <a:p>
            <a:pPr lvl="0"/>
            <a:r>
              <a:rPr lang="en-US" noProof="0"/>
              <a:t>Description</a:t>
            </a:r>
          </a:p>
        </p:txBody>
      </p:sp>
    </p:spTree>
    <p:extLst>
      <p:ext uri="{BB962C8B-B14F-4D97-AF65-F5344CB8AC3E}">
        <p14:creationId xmlns:p14="http://schemas.microsoft.com/office/powerpoint/2010/main" val="3782655552"/>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Title Slide_DeepYellow">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2EC3EF4-A2D5-4058-977A-74A37AC365BD}"/>
              </a:ext>
              <a:ext uri="{C183D7F6-B498-43B3-948B-1728B52AA6E4}">
                <adec:decorative xmlns:adec="http://schemas.microsoft.com/office/drawing/2017/decorative" val="1"/>
              </a:ext>
            </a:extLst>
          </p:cNvPr>
          <p:cNvSpPr>
            <a:spLocks noGrp="1"/>
          </p:cNvSpPr>
          <p:nvPr>
            <p:ph type="pic" sz="quarter" idx="11"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2525 h 6858000"/>
              <a:gd name="connsiteX3" fmla="*/ 8273508 w 12192000"/>
              <a:gd name="connsiteY3" fmla="*/ 6858000 h 6858000"/>
              <a:gd name="connsiteX4" fmla="*/ 0 w 1219200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602525"/>
                </a:lnTo>
                <a:lnTo>
                  <a:pt x="8273508" y="6858000"/>
                </a:lnTo>
                <a:lnTo>
                  <a:pt x="0" y="6858000"/>
                </a:lnTo>
                <a:close/>
              </a:path>
            </a:pathLst>
          </a:custGeom>
          <a:solidFill>
            <a:schemeClr val="bg1"/>
          </a:solidFill>
          <a:effectLst>
            <a:outerShdw blurRad="165100" dist="38100" dir="2700000" algn="t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27" name="Text Placeholder 16">
            <a:extLst>
              <a:ext uri="{FF2B5EF4-FFF2-40B4-BE49-F238E27FC236}">
                <a16:creationId xmlns:a16="http://schemas.microsoft.com/office/drawing/2014/main" id="{4E7C74DD-4244-46B7-8336-30F7151DB21B}"/>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8074536" y="3124200"/>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4" name="Text Placeholder 23">
            <a:extLst>
              <a:ext uri="{FF2B5EF4-FFF2-40B4-BE49-F238E27FC236}">
                <a16:creationId xmlns:a16="http://schemas.microsoft.com/office/drawing/2014/main" id="{9DC663CF-0C67-4619-B40E-7832C4DA15FE}"/>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custGeom>
            <a:avLst/>
            <a:gdLst>
              <a:gd name="connsiteX0" fmla="*/ 0 w 7810500"/>
              <a:gd name="connsiteY0" fmla="*/ 0 h 5638800"/>
              <a:gd name="connsiteX1" fmla="*/ 7810500 w 7810500"/>
              <a:gd name="connsiteY1" fmla="*/ 0 h 5638800"/>
              <a:gd name="connsiteX2" fmla="*/ 7810500 w 7810500"/>
              <a:gd name="connsiteY2" fmla="*/ 3151512 h 5638800"/>
              <a:gd name="connsiteX3" fmla="*/ 6252438 w 7810500"/>
              <a:gd name="connsiteY3" fmla="*/ 5638800 h 5638800"/>
              <a:gd name="connsiteX4" fmla="*/ 0 w 7810500"/>
              <a:gd name="connsiteY4" fmla="*/ 5638800 h 563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0500" h="5638800">
                <a:moveTo>
                  <a:pt x="0" y="0"/>
                </a:moveTo>
                <a:lnTo>
                  <a:pt x="7810500" y="0"/>
                </a:lnTo>
                <a:lnTo>
                  <a:pt x="7810500" y="3151512"/>
                </a:lnTo>
                <a:lnTo>
                  <a:pt x="6252438" y="5638800"/>
                </a:lnTo>
                <a:lnTo>
                  <a:pt x="0" y="5638800"/>
                </a:lnTo>
                <a:close/>
              </a:path>
            </a:pathLst>
          </a:custGeom>
          <a:solidFill>
            <a:schemeClr val="accent1"/>
          </a:solidFill>
          <a:effectLst>
            <a:outerShdw blurRad="50800" dist="38100" dir="2700000" algn="tl" rotWithShape="0">
              <a:prstClr val="black">
                <a:alpha val="40000"/>
              </a:prstClr>
            </a:outerShdw>
          </a:effectLst>
        </p:spPr>
        <p:txBody>
          <a:bodyPr wrap="square">
            <a:noAutofit/>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3163809" y="1905000"/>
            <a:ext cx="5864382" cy="2275238"/>
          </a:xfrm>
        </p:spPr>
        <p:txBody>
          <a:bodyPr anchor="t">
            <a:normAutofit/>
          </a:bodyPr>
          <a:lstStyle>
            <a:lvl1pPr algn="ctr">
              <a:defRPr lang="en-US" sz="5000" kern="1200" cap="all" spc="100" baseline="0" dirty="0">
                <a:solidFill>
                  <a:schemeClr val="bg1"/>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4059707" y="4297679"/>
            <a:ext cx="4072586" cy="1463040"/>
          </a:xfrm>
        </p:spPr>
        <p:txBody>
          <a:bodyPr lIns="91440" rIns="91440" anchor="t">
            <a:normAutofit/>
          </a:bodyPr>
          <a:lstStyle>
            <a:lvl1pPr marL="0" indent="0" algn="ctr">
              <a:lnSpc>
                <a:spcPct val="100000"/>
              </a:lnSpc>
              <a:spcBef>
                <a:spcPts val="0"/>
              </a:spcBef>
              <a:buNone/>
              <a:defRPr lang="en-US" sz="2000" kern="1200" dirty="0">
                <a:solidFill>
                  <a:schemeClr val="bg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Tree>
    <p:extLst>
      <p:ext uri="{BB962C8B-B14F-4D97-AF65-F5344CB8AC3E}">
        <p14:creationId xmlns:p14="http://schemas.microsoft.com/office/powerpoint/2010/main" val="37664319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_Org Chart 12">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3" name="Slide Number Placeholder 5">
            <a:extLst>
              <a:ext uri="{FF2B5EF4-FFF2-40B4-BE49-F238E27FC236}">
                <a16:creationId xmlns:a16="http://schemas.microsoft.com/office/drawing/2014/main" id="{2DBF2FB3-2A18-4DFA-BE67-CBEB450840A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9" name="Freeform: Shape 8">
            <a:extLst>
              <a:ext uri="{FF2B5EF4-FFF2-40B4-BE49-F238E27FC236}">
                <a16:creationId xmlns:a16="http://schemas.microsoft.com/office/drawing/2014/main" id="{0CE973A6-10E7-4E33-AA8B-7240F9197012}"/>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8">
            <a:extLst>
              <a:ext uri="{FF2B5EF4-FFF2-40B4-BE49-F238E27FC236}">
                <a16:creationId xmlns:a16="http://schemas.microsoft.com/office/drawing/2014/main" id="{48934421-B8F7-41B6-9EC4-5E3C497424A8}"/>
              </a:ext>
              <a:ext uri="{C183D7F6-B498-43B3-948B-1728B52AA6E4}">
                <adec:decorative xmlns:adec="http://schemas.microsoft.com/office/drawing/2017/decorative" val="1"/>
              </a:ext>
            </a:extLst>
          </p:cNvPr>
          <p:cNvSpPr>
            <a:spLocks noGrp="1"/>
          </p:cNvSpPr>
          <p:nvPr>
            <p:ph type="pic" sz="quarter" idx="17" hasCustomPrompt="1"/>
          </p:nvPr>
        </p:nvSpPr>
        <p:spPr>
          <a:xfrm>
            <a:off x="4178095" y="1905000"/>
            <a:ext cx="1255400" cy="1255400"/>
          </a:xfrm>
          <a:prstGeom prst="ellipse">
            <a:avLst/>
          </a:prstGeom>
          <a:solidFill>
            <a:schemeClr val="bg1"/>
          </a:solidFill>
          <a:effectLst>
            <a:outerShdw blurRad="50800" dist="38100" dir="2700000" algn="tl" rotWithShape="0">
              <a:prstClr val="black">
                <a:alpha val="40000"/>
              </a:prstClr>
            </a:outerShdw>
          </a:effectLst>
        </p:spPr>
        <p:txBody>
          <a:bodyPr anchor="ctr"/>
          <a:lstStyle>
            <a:lvl1pPr marL="0" indent="0" algn="ctr">
              <a:buNone/>
              <a:defRPr>
                <a:solidFill>
                  <a:schemeClr val="bg1">
                    <a:lumMod val="50000"/>
                  </a:schemeClr>
                </a:solidFill>
              </a:defRPr>
            </a:lvl1pPr>
          </a:lstStyle>
          <a:p>
            <a:r>
              <a:rPr lang="en-US" noProof="0" dirty="0"/>
              <a:t>Insert Image</a:t>
            </a:r>
          </a:p>
        </p:txBody>
      </p:sp>
      <p:sp>
        <p:nvSpPr>
          <p:cNvPr id="10" name="Text Placeholder 7">
            <a:extLst>
              <a:ext uri="{FF2B5EF4-FFF2-40B4-BE49-F238E27FC236}">
                <a16:creationId xmlns:a16="http://schemas.microsoft.com/office/drawing/2014/main" id="{4BACF049-4E3E-418D-9DB0-9D63BDDD25AE}"/>
              </a:ext>
            </a:extLst>
          </p:cNvPr>
          <p:cNvSpPr>
            <a:spLocks noGrp="1"/>
          </p:cNvSpPr>
          <p:nvPr>
            <p:ph type="body" sz="quarter" idx="16" hasCustomPrompt="1"/>
          </p:nvPr>
        </p:nvSpPr>
        <p:spPr>
          <a:xfrm>
            <a:off x="5601136" y="2288331"/>
            <a:ext cx="3108959" cy="290097"/>
          </a:xfrm>
          <a:noFill/>
        </p:spPr>
        <p:txBody>
          <a:bodyPr wrap="square" lIns="91440" rIns="91440" anchor="ctr">
            <a:noAutofit/>
          </a:bodyPr>
          <a:lstStyle>
            <a:lvl1pPr marL="0" indent="0" algn="l">
              <a:spcBef>
                <a:spcPts val="0"/>
              </a:spcBef>
              <a:spcAft>
                <a:spcPts val="0"/>
              </a:spcAft>
              <a:buNone/>
              <a:defRPr sz="1600" b="1">
                <a:solidFill>
                  <a:schemeClr val="tx2"/>
                </a:solidFill>
                <a:latin typeface="+mj-lt"/>
              </a:defRPr>
            </a:lvl1pPr>
          </a:lstStyle>
          <a:p>
            <a:pPr lvl="0"/>
            <a:r>
              <a:rPr lang="en-US" noProof="0"/>
              <a:t>ADD TEXT </a:t>
            </a:r>
          </a:p>
        </p:txBody>
      </p:sp>
      <p:sp>
        <p:nvSpPr>
          <p:cNvPr id="12" name="Text Placeholder 7">
            <a:extLst>
              <a:ext uri="{FF2B5EF4-FFF2-40B4-BE49-F238E27FC236}">
                <a16:creationId xmlns:a16="http://schemas.microsoft.com/office/drawing/2014/main" id="{EFE2AF5B-D21D-4FE5-932F-F2989F6E0116}"/>
              </a:ext>
            </a:extLst>
          </p:cNvPr>
          <p:cNvSpPr>
            <a:spLocks noGrp="1"/>
          </p:cNvSpPr>
          <p:nvPr>
            <p:ph type="body" sz="quarter" idx="18" hasCustomPrompt="1"/>
          </p:nvPr>
        </p:nvSpPr>
        <p:spPr>
          <a:xfrm>
            <a:off x="5601136" y="2566041"/>
            <a:ext cx="3108959" cy="221043"/>
          </a:xfrm>
          <a:noFill/>
        </p:spPr>
        <p:txBody>
          <a:bodyPr wrap="square" lIns="91440" rIns="91440" anchor="t">
            <a:noAutofit/>
          </a:bodyPr>
          <a:lstStyle>
            <a:lvl1pPr marL="0" indent="0" algn="l">
              <a:spcBef>
                <a:spcPts val="0"/>
              </a:spcBef>
              <a:spcAft>
                <a:spcPts val="0"/>
              </a:spcAft>
              <a:buNone/>
              <a:defRPr sz="1200" b="0">
                <a:solidFill>
                  <a:schemeClr val="tx2"/>
                </a:solidFill>
                <a:latin typeface="+mn-lt"/>
              </a:defRPr>
            </a:lvl1pPr>
          </a:lstStyle>
          <a:p>
            <a:pPr lvl="0"/>
            <a:r>
              <a:rPr lang="en-US" noProof="0"/>
              <a:t>Description</a:t>
            </a:r>
          </a:p>
        </p:txBody>
      </p:sp>
      <p:cxnSp>
        <p:nvCxnSpPr>
          <p:cNvPr id="14" name="Straight Connector 13">
            <a:extLst>
              <a:ext uri="{FF2B5EF4-FFF2-40B4-BE49-F238E27FC236}">
                <a16:creationId xmlns:a16="http://schemas.microsoft.com/office/drawing/2014/main" id="{266B4E82-4E92-438C-9DBD-FDAC98DBA804}"/>
              </a:ext>
              <a:ext uri="{C183D7F6-B498-43B3-948B-1728B52AA6E4}">
                <adec:decorative xmlns:adec="http://schemas.microsoft.com/office/drawing/2017/decorative" val="1"/>
              </a:ext>
            </a:extLst>
          </p:cNvPr>
          <p:cNvCxnSpPr>
            <a:cxnSpLocks/>
          </p:cNvCxnSpPr>
          <p:nvPr userDrawn="1"/>
        </p:nvCxnSpPr>
        <p:spPr>
          <a:xfrm rot="16200000">
            <a:off x="6165169" y="-670561"/>
            <a:ext cx="0" cy="896112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Picture Placeholder 8">
            <a:extLst>
              <a:ext uri="{FF2B5EF4-FFF2-40B4-BE49-F238E27FC236}">
                <a16:creationId xmlns:a16="http://schemas.microsoft.com/office/drawing/2014/main" id="{5C2A05E4-0266-470B-94B6-0EA500EFD52F}"/>
              </a:ext>
              <a:ext uri="{C183D7F6-B498-43B3-948B-1728B52AA6E4}">
                <adec:decorative xmlns:adec="http://schemas.microsoft.com/office/drawing/2017/decorative" val="1"/>
              </a:ext>
            </a:extLst>
          </p:cNvPr>
          <p:cNvSpPr>
            <a:spLocks noGrp="1" noChangeAspect="1"/>
          </p:cNvSpPr>
          <p:nvPr>
            <p:ph type="pic" sz="quarter" idx="21" hasCustomPrompt="1"/>
          </p:nvPr>
        </p:nvSpPr>
        <p:spPr>
          <a:xfrm>
            <a:off x="109844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17" name="Text Placeholder 7">
            <a:extLst>
              <a:ext uri="{FF2B5EF4-FFF2-40B4-BE49-F238E27FC236}">
                <a16:creationId xmlns:a16="http://schemas.microsoft.com/office/drawing/2014/main" id="{8B705CE2-63BB-44EF-9494-D7197888F260}"/>
              </a:ext>
            </a:extLst>
          </p:cNvPr>
          <p:cNvSpPr>
            <a:spLocks noGrp="1"/>
          </p:cNvSpPr>
          <p:nvPr>
            <p:ph type="body" sz="quarter" idx="25" hasCustomPrompt="1"/>
          </p:nvPr>
        </p:nvSpPr>
        <p:spPr>
          <a:xfrm>
            <a:off x="76200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18" name="Text Placeholder 7">
            <a:extLst>
              <a:ext uri="{FF2B5EF4-FFF2-40B4-BE49-F238E27FC236}">
                <a16:creationId xmlns:a16="http://schemas.microsoft.com/office/drawing/2014/main" id="{91C9BD3E-CCA7-4ADF-83CB-175C316AEA84}"/>
              </a:ext>
            </a:extLst>
          </p:cNvPr>
          <p:cNvSpPr>
            <a:spLocks noGrp="1"/>
          </p:cNvSpPr>
          <p:nvPr>
            <p:ph type="body" sz="quarter" idx="26" hasCustomPrompt="1"/>
          </p:nvPr>
        </p:nvSpPr>
        <p:spPr>
          <a:xfrm>
            <a:off x="76200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19" name="Picture Placeholder 8">
            <a:extLst>
              <a:ext uri="{FF2B5EF4-FFF2-40B4-BE49-F238E27FC236}">
                <a16:creationId xmlns:a16="http://schemas.microsoft.com/office/drawing/2014/main" id="{DC756ECA-27F0-4309-A411-2021931A3A4F}"/>
              </a:ext>
              <a:ext uri="{C183D7F6-B498-43B3-948B-1728B52AA6E4}">
                <adec:decorative xmlns:adec="http://schemas.microsoft.com/office/drawing/2017/decorative" val="1"/>
              </a:ext>
            </a:extLst>
          </p:cNvPr>
          <p:cNvSpPr>
            <a:spLocks noGrp="1" noChangeAspect="1"/>
          </p:cNvSpPr>
          <p:nvPr>
            <p:ph type="pic" sz="quarter" idx="27" hasCustomPrompt="1"/>
          </p:nvPr>
        </p:nvSpPr>
        <p:spPr>
          <a:xfrm>
            <a:off x="292724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0" name="Text Placeholder 7">
            <a:extLst>
              <a:ext uri="{FF2B5EF4-FFF2-40B4-BE49-F238E27FC236}">
                <a16:creationId xmlns:a16="http://schemas.microsoft.com/office/drawing/2014/main" id="{BCC1B1EE-9270-494A-B26E-3E810517012E}"/>
              </a:ext>
            </a:extLst>
          </p:cNvPr>
          <p:cNvSpPr>
            <a:spLocks noGrp="1"/>
          </p:cNvSpPr>
          <p:nvPr>
            <p:ph type="body" sz="quarter" idx="28" hasCustomPrompt="1"/>
          </p:nvPr>
        </p:nvSpPr>
        <p:spPr>
          <a:xfrm>
            <a:off x="259080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21" name="Text Placeholder 7">
            <a:extLst>
              <a:ext uri="{FF2B5EF4-FFF2-40B4-BE49-F238E27FC236}">
                <a16:creationId xmlns:a16="http://schemas.microsoft.com/office/drawing/2014/main" id="{621D9997-09EF-468A-A3A6-7C2705CF1757}"/>
              </a:ext>
            </a:extLst>
          </p:cNvPr>
          <p:cNvSpPr>
            <a:spLocks noGrp="1"/>
          </p:cNvSpPr>
          <p:nvPr>
            <p:ph type="body" sz="quarter" idx="29" hasCustomPrompt="1"/>
          </p:nvPr>
        </p:nvSpPr>
        <p:spPr>
          <a:xfrm>
            <a:off x="259080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22" name="Picture Placeholder 8">
            <a:extLst>
              <a:ext uri="{FF2B5EF4-FFF2-40B4-BE49-F238E27FC236}">
                <a16:creationId xmlns:a16="http://schemas.microsoft.com/office/drawing/2014/main" id="{CC2A50A3-3A8F-469D-B16E-A06FD4C2A978}"/>
              </a:ext>
              <a:ext uri="{C183D7F6-B498-43B3-948B-1728B52AA6E4}">
                <adec:decorative xmlns:adec="http://schemas.microsoft.com/office/drawing/2017/decorative" val="1"/>
              </a:ext>
            </a:extLst>
          </p:cNvPr>
          <p:cNvSpPr>
            <a:spLocks noGrp="1" noChangeAspect="1"/>
          </p:cNvSpPr>
          <p:nvPr>
            <p:ph type="pic" sz="quarter" idx="30" hasCustomPrompt="1"/>
          </p:nvPr>
        </p:nvSpPr>
        <p:spPr>
          <a:xfrm>
            <a:off x="473699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3" name="Text Placeholder 7">
            <a:extLst>
              <a:ext uri="{FF2B5EF4-FFF2-40B4-BE49-F238E27FC236}">
                <a16:creationId xmlns:a16="http://schemas.microsoft.com/office/drawing/2014/main" id="{065EDDEE-214F-4148-8B8C-0BA5AEF7658A}"/>
              </a:ext>
            </a:extLst>
          </p:cNvPr>
          <p:cNvSpPr>
            <a:spLocks noGrp="1"/>
          </p:cNvSpPr>
          <p:nvPr>
            <p:ph type="body" sz="quarter" idx="31" hasCustomPrompt="1"/>
          </p:nvPr>
        </p:nvSpPr>
        <p:spPr>
          <a:xfrm>
            <a:off x="440055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24" name="Text Placeholder 7">
            <a:extLst>
              <a:ext uri="{FF2B5EF4-FFF2-40B4-BE49-F238E27FC236}">
                <a16:creationId xmlns:a16="http://schemas.microsoft.com/office/drawing/2014/main" id="{520C0E2F-F27A-44AC-BB9A-74F62BEC5752}"/>
              </a:ext>
            </a:extLst>
          </p:cNvPr>
          <p:cNvSpPr>
            <a:spLocks noGrp="1"/>
          </p:cNvSpPr>
          <p:nvPr>
            <p:ph type="body" sz="quarter" idx="32" hasCustomPrompt="1"/>
          </p:nvPr>
        </p:nvSpPr>
        <p:spPr>
          <a:xfrm>
            <a:off x="440055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25" name="Picture Placeholder 8">
            <a:extLst>
              <a:ext uri="{FF2B5EF4-FFF2-40B4-BE49-F238E27FC236}">
                <a16:creationId xmlns:a16="http://schemas.microsoft.com/office/drawing/2014/main" id="{ADC5446D-3469-43DA-ACE3-2AEC5B90384E}"/>
              </a:ext>
              <a:ext uri="{C183D7F6-B498-43B3-948B-1728B52AA6E4}">
                <adec:decorative xmlns:adec="http://schemas.microsoft.com/office/drawing/2017/decorative" val="1"/>
              </a:ext>
            </a:extLst>
          </p:cNvPr>
          <p:cNvSpPr>
            <a:spLocks noGrp="1" noChangeAspect="1"/>
          </p:cNvSpPr>
          <p:nvPr>
            <p:ph type="pic" sz="quarter" idx="33" hasCustomPrompt="1"/>
          </p:nvPr>
        </p:nvSpPr>
        <p:spPr>
          <a:xfrm>
            <a:off x="6546749"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6" name="Text Placeholder 7">
            <a:extLst>
              <a:ext uri="{FF2B5EF4-FFF2-40B4-BE49-F238E27FC236}">
                <a16:creationId xmlns:a16="http://schemas.microsoft.com/office/drawing/2014/main" id="{4BF91944-817D-4080-9FC7-1C01D3C52F74}"/>
              </a:ext>
            </a:extLst>
          </p:cNvPr>
          <p:cNvSpPr>
            <a:spLocks noGrp="1"/>
          </p:cNvSpPr>
          <p:nvPr>
            <p:ph type="body" sz="quarter" idx="34" hasCustomPrompt="1"/>
          </p:nvPr>
        </p:nvSpPr>
        <p:spPr>
          <a:xfrm>
            <a:off x="6210300"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27" name="Text Placeholder 7">
            <a:extLst>
              <a:ext uri="{FF2B5EF4-FFF2-40B4-BE49-F238E27FC236}">
                <a16:creationId xmlns:a16="http://schemas.microsoft.com/office/drawing/2014/main" id="{B6FC5678-B04A-4631-9DFF-776737E9C8AC}"/>
              </a:ext>
            </a:extLst>
          </p:cNvPr>
          <p:cNvSpPr>
            <a:spLocks noGrp="1"/>
          </p:cNvSpPr>
          <p:nvPr>
            <p:ph type="body" sz="quarter" idx="35" hasCustomPrompt="1"/>
          </p:nvPr>
        </p:nvSpPr>
        <p:spPr>
          <a:xfrm>
            <a:off x="6210300"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28" name="Picture Placeholder 8">
            <a:extLst>
              <a:ext uri="{FF2B5EF4-FFF2-40B4-BE49-F238E27FC236}">
                <a16:creationId xmlns:a16="http://schemas.microsoft.com/office/drawing/2014/main" id="{BF024C2A-A070-4BF1-BA78-8FDD47DED455}"/>
              </a:ext>
              <a:ext uri="{C183D7F6-B498-43B3-948B-1728B52AA6E4}">
                <adec:decorative xmlns:adec="http://schemas.microsoft.com/office/drawing/2017/decorative" val="1"/>
              </a:ext>
            </a:extLst>
          </p:cNvPr>
          <p:cNvSpPr>
            <a:spLocks noGrp="1" noChangeAspect="1"/>
          </p:cNvSpPr>
          <p:nvPr>
            <p:ph type="pic" sz="quarter" idx="36" hasCustomPrompt="1"/>
          </p:nvPr>
        </p:nvSpPr>
        <p:spPr>
          <a:xfrm>
            <a:off x="8353860"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29" name="Text Placeholder 7">
            <a:extLst>
              <a:ext uri="{FF2B5EF4-FFF2-40B4-BE49-F238E27FC236}">
                <a16:creationId xmlns:a16="http://schemas.microsoft.com/office/drawing/2014/main" id="{72D75690-3F0F-4257-84B4-90CB4E6BB7EA}"/>
              </a:ext>
            </a:extLst>
          </p:cNvPr>
          <p:cNvSpPr>
            <a:spLocks noGrp="1"/>
          </p:cNvSpPr>
          <p:nvPr>
            <p:ph type="body" sz="quarter" idx="37" hasCustomPrompt="1"/>
          </p:nvPr>
        </p:nvSpPr>
        <p:spPr>
          <a:xfrm>
            <a:off x="8017411"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30" name="Text Placeholder 7">
            <a:extLst>
              <a:ext uri="{FF2B5EF4-FFF2-40B4-BE49-F238E27FC236}">
                <a16:creationId xmlns:a16="http://schemas.microsoft.com/office/drawing/2014/main" id="{FC3E89DF-7D8F-458A-910F-B06B607998AF}"/>
              </a:ext>
            </a:extLst>
          </p:cNvPr>
          <p:cNvSpPr>
            <a:spLocks noGrp="1"/>
          </p:cNvSpPr>
          <p:nvPr>
            <p:ph type="body" sz="quarter" idx="38" hasCustomPrompt="1"/>
          </p:nvPr>
        </p:nvSpPr>
        <p:spPr>
          <a:xfrm>
            <a:off x="8017411"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31" name="Picture Placeholder 8">
            <a:extLst>
              <a:ext uri="{FF2B5EF4-FFF2-40B4-BE49-F238E27FC236}">
                <a16:creationId xmlns:a16="http://schemas.microsoft.com/office/drawing/2014/main" id="{49030BC1-7B5E-4BBD-AB44-8615DCFD46B7}"/>
              </a:ext>
              <a:ext uri="{C183D7F6-B498-43B3-948B-1728B52AA6E4}">
                <adec:decorative xmlns:adec="http://schemas.microsoft.com/office/drawing/2017/decorative" val="1"/>
              </a:ext>
            </a:extLst>
          </p:cNvPr>
          <p:cNvSpPr>
            <a:spLocks noGrp="1" noChangeAspect="1"/>
          </p:cNvSpPr>
          <p:nvPr>
            <p:ph type="pic" sz="quarter" idx="39" hasCustomPrompt="1"/>
          </p:nvPr>
        </p:nvSpPr>
        <p:spPr>
          <a:xfrm>
            <a:off x="10160971" y="3352800"/>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32" name="Text Placeholder 7">
            <a:extLst>
              <a:ext uri="{FF2B5EF4-FFF2-40B4-BE49-F238E27FC236}">
                <a16:creationId xmlns:a16="http://schemas.microsoft.com/office/drawing/2014/main" id="{10ED1CED-11B2-4927-93A4-CE47939F0AEC}"/>
              </a:ext>
            </a:extLst>
          </p:cNvPr>
          <p:cNvSpPr>
            <a:spLocks noGrp="1"/>
          </p:cNvSpPr>
          <p:nvPr>
            <p:ph type="body" sz="quarter" idx="40" hasCustomPrompt="1"/>
          </p:nvPr>
        </p:nvSpPr>
        <p:spPr>
          <a:xfrm>
            <a:off x="9824522" y="4327380"/>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33" name="Text Placeholder 7">
            <a:extLst>
              <a:ext uri="{FF2B5EF4-FFF2-40B4-BE49-F238E27FC236}">
                <a16:creationId xmlns:a16="http://schemas.microsoft.com/office/drawing/2014/main" id="{39E2E141-317E-41F9-853F-B96493C8FB9B}"/>
              </a:ext>
            </a:extLst>
          </p:cNvPr>
          <p:cNvSpPr>
            <a:spLocks noGrp="1"/>
          </p:cNvSpPr>
          <p:nvPr>
            <p:ph type="body" sz="quarter" idx="41" hasCustomPrompt="1"/>
          </p:nvPr>
        </p:nvSpPr>
        <p:spPr>
          <a:xfrm>
            <a:off x="9824522" y="4497392"/>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cxnSp>
        <p:nvCxnSpPr>
          <p:cNvPr id="34" name="Straight Connector 33">
            <a:extLst>
              <a:ext uri="{FF2B5EF4-FFF2-40B4-BE49-F238E27FC236}">
                <a16:creationId xmlns:a16="http://schemas.microsoft.com/office/drawing/2014/main" id="{A69BD202-1C38-47A5-8B06-0AADB78AAE08}"/>
              </a:ext>
              <a:ext uri="{C183D7F6-B498-43B3-948B-1728B52AA6E4}">
                <adec:decorative xmlns:adec="http://schemas.microsoft.com/office/drawing/2017/decorative" val="1"/>
              </a:ext>
            </a:extLst>
          </p:cNvPr>
          <p:cNvCxnSpPr>
            <a:cxnSpLocks/>
          </p:cNvCxnSpPr>
          <p:nvPr userDrawn="1"/>
        </p:nvCxnSpPr>
        <p:spPr>
          <a:xfrm rot="16200000">
            <a:off x="6165169" y="2642433"/>
            <a:ext cx="0" cy="5564151"/>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8" name="Picture Placeholder 8">
            <a:extLst>
              <a:ext uri="{FF2B5EF4-FFF2-40B4-BE49-F238E27FC236}">
                <a16:creationId xmlns:a16="http://schemas.microsoft.com/office/drawing/2014/main" id="{68CF0B9D-069C-46BA-9B77-7BDE114F3E55}"/>
              </a:ext>
              <a:ext uri="{C183D7F6-B498-43B3-948B-1728B52AA6E4}">
                <adec:decorative xmlns:adec="http://schemas.microsoft.com/office/drawing/2017/decorative" val="1"/>
              </a:ext>
            </a:extLst>
          </p:cNvPr>
          <p:cNvSpPr>
            <a:spLocks noGrp="1" noChangeAspect="1"/>
          </p:cNvSpPr>
          <p:nvPr>
            <p:ph type="pic" sz="quarter" idx="45" hasCustomPrompt="1"/>
          </p:nvPr>
        </p:nvSpPr>
        <p:spPr>
          <a:xfrm>
            <a:off x="2927249"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39" name="Text Placeholder 7">
            <a:extLst>
              <a:ext uri="{FF2B5EF4-FFF2-40B4-BE49-F238E27FC236}">
                <a16:creationId xmlns:a16="http://schemas.microsoft.com/office/drawing/2014/main" id="{6EB5CB55-9BF0-4309-AA93-9540CDA1CE22}"/>
              </a:ext>
            </a:extLst>
          </p:cNvPr>
          <p:cNvSpPr>
            <a:spLocks noGrp="1"/>
          </p:cNvSpPr>
          <p:nvPr>
            <p:ph type="body" sz="quarter" idx="46" hasCustomPrompt="1"/>
          </p:nvPr>
        </p:nvSpPr>
        <p:spPr>
          <a:xfrm>
            <a:off x="2590800"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0" name="Text Placeholder 7">
            <a:extLst>
              <a:ext uri="{FF2B5EF4-FFF2-40B4-BE49-F238E27FC236}">
                <a16:creationId xmlns:a16="http://schemas.microsoft.com/office/drawing/2014/main" id="{184A6FF6-89E5-41B3-83AD-E1F1AC1C7187}"/>
              </a:ext>
            </a:extLst>
          </p:cNvPr>
          <p:cNvSpPr>
            <a:spLocks noGrp="1"/>
          </p:cNvSpPr>
          <p:nvPr>
            <p:ph type="body" sz="quarter" idx="47" hasCustomPrompt="1"/>
          </p:nvPr>
        </p:nvSpPr>
        <p:spPr>
          <a:xfrm>
            <a:off x="2590800"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41" name="Picture Placeholder 8">
            <a:extLst>
              <a:ext uri="{FF2B5EF4-FFF2-40B4-BE49-F238E27FC236}">
                <a16:creationId xmlns:a16="http://schemas.microsoft.com/office/drawing/2014/main" id="{65909E03-0C86-44C4-9260-484E8CF6315F}"/>
              </a:ext>
              <a:ext uri="{C183D7F6-B498-43B3-948B-1728B52AA6E4}">
                <adec:decorative xmlns:adec="http://schemas.microsoft.com/office/drawing/2017/decorative" val="1"/>
              </a:ext>
            </a:extLst>
          </p:cNvPr>
          <p:cNvSpPr>
            <a:spLocks noGrp="1" noChangeAspect="1"/>
          </p:cNvSpPr>
          <p:nvPr>
            <p:ph type="pic" sz="quarter" idx="48" hasCustomPrompt="1"/>
          </p:nvPr>
        </p:nvSpPr>
        <p:spPr>
          <a:xfrm>
            <a:off x="4736999"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2" name="Text Placeholder 7">
            <a:extLst>
              <a:ext uri="{FF2B5EF4-FFF2-40B4-BE49-F238E27FC236}">
                <a16:creationId xmlns:a16="http://schemas.microsoft.com/office/drawing/2014/main" id="{0D08C690-4C72-47C4-ADBC-6DBFC463FC37}"/>
              </a:ext>
            </a:extLst>
          </p:cNvPr>
          <p:cNvSpPr>
            <a:spLocks noGrp="1"/>
          </p:cNvSpPr>
          <p:nvPr>
            <p:ph type="body" sz="quarter" idx="49" hasCustomPrompt="1"/>
          </p:nvPr>
        </p:nvSpPr>
        <p:spPr>
          <a:xfrm>
            <a:off x="4400550"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3" name="Text Placeholder 7">
            <a:extLst>
              <a:ext uri="{FF2B5EF4-FFF2-40B4-BE49-F238E27FC236}">
                <a16:creationId xmlns:a16="http://schemas.microsoft.com/office/drawing/2014/main" id="{FEBB122E-6E5D-4B48-91C0-C6EB8BA3D2D9}"/>
              </a:ext>
            </a:extLst>
          </p:cNvPr>
          <p:cNvSpPr>
            <a:spLocks noGrp="1"/>
          </p:cNvSpPr>
          <p:nvPr>
            <p:ph type="body" sz="quarter" idx="50" hasCustomPrompt="1"/>
          </p:nvPr>
        </p:nvSpPr>
        <p:spPr>
          <a:xfrm>
            <a:off x="4400550"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44" name="Picture Placeholder 8">
            <a:extLst>
              <a:ext uri="{FF2B5EF4-FFF2-40B4-BE49-F238E27FC236}">
                <a16:creationId xmlns:a16="http://schemas.microsoft.com/office/drawing/2014/main" id="{A968314E-9F6B-4D90-BC2A-C5BB6AC70F5F}"/>
              </a:ext>
              <a:ext uri="{C183D7F6-B498-43B3-948B-1728B52AA6E4}">
                <adec:decorative xmlns:adec="http://schemas.microsoft.com/office/drawing/2017/decorative" val="1"/>
              </a:ext>
            </a:extLst>
          </p:cNvPr>
          <p:cNvSpPr>
            <a:spLocks noGrp="1" noChangeAspect="1"/>
          </p:cNvSpPr>
          <p:nvPr>
            <p:ph type="pic" sz="quarter" idx="51" hasCustomPrompt="1"/>
          </p:nvPr>
        </p:nvSpPr>
        <p:spPr>
          <a:xfrm>
            <a:off x="6546749"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5" name="Text Placeholder 7">
            <a:extLst>
              <a:ext uri="{FF2B5EF4-FFF2-40B4-BE49-F238E27FC236}">
                <a16:creationId xmlns:a16="http://schemas.microsoft.com/office/drawing/2014/main" id="{98FF5C01-8CE1-475F-A59A-011328494FC8}"/>
              </a:ext>
            </a:extLst>
          </p:cNvPr>
          <p:cNvSpPr>
            <a:spLocks noGrp="1"/>
          </p:cNvSpPr>
          <p:nvPr>
            <p:ph type="body" sz="quarter" idx="52" hasCustomPrompt="1"/>
          </p:nvPr>
        </p:nvSpPr>
        <p:spPr>
          <a:xfrm>
            <a:off x="6210300"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6" name="Text Placeholder 7">
            <a:extLst>
              <a:ext uri="{FF2B5EF4-FFF2-40B4-BE49-F238E27FC236}">
                <a16:creationId xmlns:a16="http://schemas.microsoft.com/office/drawing/2014/main" id="{DC690F93-088F-498C-9B26-2DCE00A1145F}"/>
              </a:ext>
            </a:extLst>
          </p:cNvPr>
          <p:cNvSpPr>
            <a:spLocks noGrp="1"/>
          </p:cNvSpPr>
          <p:nvPr>
            <p:ph type="body" sz="quarter" idx="53" hasCustomPrompt="1"/>
          </p:nvPr>
        </p:nvSpPr>
        <p:spPr>
          <a:xfrm>
            <a:off x="6210300"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
        <p:nvSpPr>
          <p:cNvPr id="47" name="Picture Placeholder 8">
            <a:extLst>
              <a:ext uri="{FF2B5EF4-FFF2-40B4-BE49-F238E27FC236}">
                <a16:creationId xmlns:a16="http://schemas.microsoft.com/office/drawing/2014/main" id="{1D462CE1-BEE9-45C4-AB54-354D05E69D31}"/>
              </a:ext>
              <a:ext uri="{C183D7F6-B498-43B3-948B-1728B52AA6E4}">
                <adec:decorative xmlns:adec="http://schemas.microsoft.com/office/drawing/2017/decorative" val="1"/>
              </a:ext>
            </a:extLst>
          </p:cNvPr>
          <p:cNvSpPr>
            <a:spLocks noGrp="1" noChangeAspect="1"/>
          </p:cNvSpPr>
          <p:nvPr>
            <p:ph type="pic" sz="quarter" idx="54" hasCustomPrompt="1"/>
          </p:nvPr>
        </p:nvSpPr>
        <p:spPr>
          <a:xfrm>
            <a:off x="8353860" y="4967309"/>
            <a:ext cx="914396" cy="914396"/>
          </a:xfrm>
          <a:prstGeom prst="ellipse">
            <a:avLst/>
          </a:prstGeom>
          <a:solidFill>
            <a:schemeClr val="bg1"/>
          </a:solidFill>
          <a:effectLst>
            <a:outerShdw blurRad="50800" dist="38100" dir="2700000" algn="tl" rotWithShape="0">
              <a:prstClr val="black">
                <a:alpha val="40000"/>
              </a:prstClr>
            </a:outerShdw>
          </a:effectLst>
        </p:spPr>
        <p:txBody>
          <a:bodyPr lIns="0" rIns="0" anchor="ctr">
            <a:normAutofit/>
          </a:bodyPr>
          <a:lstStyle>
            <a:lvl1pPr marL="0" indent="0" algn="ctr">
              <a:buNone/>
              <a:defRPr sz="1200">
                <a:solidFill>
                  <a:schemeClr val="bg1">
                    <a:lumMod val="50000"/>
                  </a:schemeClr>
                </a:solidFill>
              </a:defRPr>
            </a:lvl1pPr>
          </a:lstStyle>
          <a:p>
            <a:r>
              <a:rPr lang="en-US" noProof="0" dirty="0"/>
              <a:t>Insert Image</a:t>
            </a:r>
          </a:p>
        </p:txBody>
      </p:sp>
      <p:sp>
        <p:nvSpPr>
          <p:cNvPr id="48" name="Text Placeholder 7">
            <a:extLst>
              <a:ext uri="{FF2B5EF4-FFF2-40B4-BE49-F238E27FC236}">
                <a16:creationId xmlns:a16="http://schemas.microsoft.com/office/drawing/2014/main" id="{9FA2731A-D1B2-4144-8373-12B9313F9BFD}"/>
              </a:ext>
            </a:extLst>
          </p:cNvPr>
          <p:cNvSpPr>
            <a:spLocks noGrp="1"/>
          </p:cNvSpPr>
          <p:nvPr>
            <p:ph type="body" sz="quarter" idx="55" hasCustomPrompt="1"/>
          </p:nvPr>
        </p:nvSpPr>
        <p:spPr>
          <a:xfrm>
            <a:off x="8017411" y="5988389"/>
            <a:ext cx="1587295" cy="166199"/>
          </a:xfrm>
          <a:noFill/>
        </p:spPr>
        <p:txBody>
          <a:bodyPr wrap="square" lIns="0" tIns="0" rIns="0" bIns="0" anchor="ctr">
            <a:noAutofit/>
          </a:bodyPr>
          <a:lstStyle>
            <a:lvl1pPr marL="0" indent="0" algn="ctr">
              <a:spcBef>
                <a:spcPts val="0"/>
              </a:spcBef>
              <a:spcAft>
                <a:spcPts val="0"/>
              </a:spcAft>
              <a:buNone/>
              <a:defRPr sz="1100" b="1">
                <a:solidFill>
                  <a:schemeClr val="accent1"/>
                </a:solidFill>
                <a:latin typeface="+mn-lt"/>
              </a:defRPr>
            </a:lvl1pPr>
          </a:lstStyle>
          <a:p>
            <a:pPr lvl="0"/>
            <a:r>
              <a:rPr lang="en-US" noProof="0"/>
              <a:t>NAME</a:t>
            </a:r>
          </a:p>
        </p:txBody>
      </p:sp>
      <p:sp>
        <p:nvSpPr>
          <p:cNvPr id="49" name="Text Placeholder 7">
            <a:extLst>
              <a:ext uri="{FF2B5EF4-FFF2-40B4-BE49-F238E27FC236}">
                <a16:creationId xmlns:a16="http://schemas.microsoft.com/office/drawing/2014/main" id="{F61DF59D-6B27-4EC6-A151-0F9B99DC8051}"/>
              </a:ext>
            </a:extLst>
          </p:cNvPr>
          <p:cNvSpPr>
            <a:spLocks noGrp="1"/>
          </p:cNvSpPr>
          <p:nvPr>
            <p:ph type="body" sz="quarter" idx="56" hasCustomPrompt="1"/>
          </p:nvPr>
        </p:nvSpPr>
        <p:spPr>
          <a:xfrm>
            <a:off x="8017411" y="6158401"/>
            <a:ext cx="1587295" cy="166199"/>
          </a:xfrm>
          <a:noFill/>
        </p:spPr>
        <p:txBody>
          <a:bodyPr wrap="square" lIns="0" tIns="0" rIns="0" bIns="0" anchor="t">
            <a:noAutofit/>
          </a:bodyPr>
          <a:lstStyle>
            <a:lvl1pPr marL="0" indent="0" algn="ctr">
              <a:spcBef>
                <a:spcPts val="0"/>
              </a:spcBef>
              <a:spcAft>
                <a:spcPts val="0"/>
              </a:spcAft>
              <a:buNone/>
              <a:defRPr sz="1100" b="0">
                <a:solidFill>
                  <a:schemeClr val="tx1">
                    <a:lumMod val="75000"/>
                    <a:lumOff val="25000"/>
                  </a:schemeClr>
                </a:solidFill>
                <a:latin typeface="+mn-lt"/>
              </a:defRPr>
            </a:lvl1pPr>
          </a:lstStyle>
          <a:p>
            <a:pPr lvl="0"/>
            <a:r>
              <a:rPr lang="en-US" noProof="0"/>
              <a:t>Description</a:t>
            </a:r>
          </a:p>
        </p:txBody>
      </p:sp>
    </p:spTree>
    <p:extLst>
      <p:ext uri="{BB962C8B-B14F-4D97-AF65-F5344CB8AC3E}">
        <p14:creationId xmlns:p14="http://schemas.microsoft.com/office/powerpoint/2010/main" val="1020462147"/>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Side patch Title Only">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724AA86D-A811-42CE-8C83-8053DFC66751}"/>
              </a:ext>
              <a:ext uri="{C183D7F6-B498-43B3-948B-1728B52AA6E4}">
                <adec:decorative xmlns:adec="http://schemas.microsoft.com/office/drawing/2017/decorative" val="1"/>
              </a:ext>
            </a:extLst>
          </p:cNvPr>
          <p:cNvSpPr/>
          <p:nvPr userDrawn="1"/>
        </p:nvSpPr>
        <p:spPr>
          <a:xfrm>
            <a:off x="-1" y="0"/>
            <a:ext cx="8329286" cy="6858000"/>
          </a:xfrm>
          <a:custGeom>
            <a:avLst/>
            <a:gdLst>
              <a:gd name="connsiteX0" fmla="*/ 0 w 8329286"/>
              <a:gd name="connsiteY0" fmla="*/ 0 h 6858000"/>
              <a:gd name="connsiteX1" fmla="*/ 8329286 w 8329286"/>
              <a:gd name="connsiteY1" fmla="*/ 0 h 6858000"/>
              <a:gd name="connsiteX2" fmla="*/ 8329286 w 8329286"/>
              <a:gd name="connsiteY2" fmla="*/ 68183 h 6858000"/>
              <a:gd name="connsiteX3" fmla="*/ 3175958 w 8329286"/>
              <a:gd name="connsiteY3" fmla="*/ 6858000 h 6858000"/>
              <a:gd name="connsiteX4" fmla="*/ 0 w 832928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9286" h="6858000">
                <a:moveTo>
                  <a:pt x="0" y="0"/>
                </a:moveTo>
                <a:lnTo>
                  <a:pt x="8329286" y="0"/>
                </a:lnTo>
                <a:lnTo>
                  <a:pt x="8329286" y="68183"/>
                </a:lnTo>
                <a:lnTo>
                  <a:pt x="3175958" y="6858000"/>
                </a:lnTo>
                <a:lnTo>
                  <a:pt x="0" y="6858000"/>
                </a:lnTo>
                <a:close/>
              </a:path>
            </a:pathLst>
          </a:cu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lIns="91440" anchor="t">
            <a:normAutofit/>
          </a:bodyPr>
          <a:lstStyle>
            <a:lvl1pPr>
              <a:lnSpc>
                <a:spcPct val="100000"/>
              </a:lnSpc>
              <a:defRPr sz="4000" b="0">
                <a:latin typeface="+mj-lt"/>
              </a:defRPr>
            </a:lvl1pPr>
          </a:lstStyle>
          <a:p>
            <a:r>
              <a:rPr lang="en-US" noProof="0"/>
              <a:t>Click to edit Master title style</a:t>
            </a:r>
          </a:p>
        </p:txBody>
      </p:sp>
      <p:sp>
        <p:nvSpPr>
          <p:cNvPr id="16" name="Slide Number Placeholder 5">
            <a:extLst>
              <a:ext uri="{FF2B5EF4-FFF2-40B4-BE49-F238E27FC236}">
                <a16:creationId xmlns:a16="http://schemas.microsoft.com/office/drawing/2014/main" id="{E0693782-2388-4647-A185-375373970194}"/>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
        <p:nvSpPr>
          <p:cNvPr id="15" name="Freeform: Shape 14">
            <a:extLst>
              <a:ext uri="{FF2B5EF4-FFF2-40B4-BE49-F238E27FC236}">
                <a16:creationId xmlns:a16="http://schemas.microsoft.com/office/drawing/2014/main" id="{89314C5F-7D40-40CF-8951-9660A5ACE1F7}"/>
              </a:ext>
              <a:ext uri="{C183D7F6-B498-43B3-948B-1728B52AA6E4}">
                <adec:decorative xmlns:adec="http://schemas.microsoft.com/office/drawing/2017/decorative" val="1"/>
              </a:ext>
            </a:extLst>
          </p:cNvPr>
          <p:cNvSpPr/>
          <p:nvPr userDrawn="1"/>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80005240"/>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Image Caption Content_Blu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62484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57300" y="3962400"/>
            <a:ext cx="4114800" cy="1981200"/>
          </a:xfrm>
        </p:spPr>
        <p:txBody>
          <a:bodyPr anchor="ctr">
            <a:noAutofit/>
          </a:bodyPr>
          <a:lstStyle>
            <a:lvl1pPr algn="ctr">
              <a:lnSpc>
                <a:spcPct val="80000"/>
              </a:lnSpc>
              <a:defRPr sz="4000" b="0" spc="200" baseline="0"/>
            </a:lvl1pPr>
          </a:lstStyle>
          <a:p>
            <a:r>
              <a:rPr lang="en-US"/>
              <a:t>Click to edit Master title style</a:t>
            </a:r>
            <a:endParaRPr lang="en-US" dirty="0"/>
          </a:p>
        </p:txBody>
      </p:sp>
      <p:sp>
        <p:nvSpPr>
          <p:cNvPr id="3" name="Subtitle 2"/>
          <p:cNvSpPr>
            <a:spLocks noGrp="1"/>
          </p:cNvSpPr>
          <p:nvPr>
            <p:ph type="subTitle" idx="1"/>
          </p:nvPr>
        </p:nvSpPr>
        <p:spPr>
          <a:xfrm>
            <a:off x="6057900" y="4114800"/>
            <a:ext cx="4876800" cy="1371602"/>
          </a:xfrm>
        </p:spPr>
        <p:txBody>
          <a:bodyPr lIns="91440" rIns="91440" anchor="ctr">
            <a:normAutofit/>
          </a:bodyPr>
          <a:lstStyle>
            <a:lvl1pPr marL="0" indent="0" algn="l">
              <a:lnSpc>
                <a:spcPct val="100000"/>
              </a:lnSpc>
              <a:spcBef>
                <a:spcPts val="0"/>
              </a:spcBef>
              <a:spcAft>
                <a:spcPts val="0"/>
              </a:spcAft>
              <a:buNone/>
              <a:defRPr sz="1600">
                <a:solidFill>
                  <a:schemeClr val="bg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6200000">
            <a:off x="381000" y="4840091"/>
            <a:ext cx="1219200" cy="225818"/>
          </a:xfr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rot="16200000">
            <a:off x="5029200" y="4840092"/>
            <a:ext cx="1219200" cy="225818"/>
          </a:xfrm>
          <a:solidFill>
            <a:schemeClr val="accent2"/>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319270573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Image Caption Content_Orang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62484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57300" y="3962400"/>
            <a:ext cx="4114800" cy="1981200"/>
          </a:xfrm>
        </p:spPr>
        <p:txBody>
          <a:bodyPr anchor="ctr">
            <a:noAutofit/>
          </a:bodyPr>
          <a:lstStyle>
            <a:lvl1pPr algn="ctr">
              <a:lnSpc>
                <a:spcPct val="80000"/>
              </a:lnSpc>
              <a:defRPr sz="4000" b="0" spc="200" baseline="0"/>
            </a:lvl1pPr>
          </a:lstStyle>
          <a:p>
            <a:r>
              <a:rPr lang="en-US"/>
              <a:t>Click to edit Master title style</a:t>
            </a:r>
            <a:endParaRPr lang="en-US" dirty="0"/>
          </a:p>
        </p:txBody>
      </p:sp>
      <p:sp>
        <p:nvSpPr>
          <p:cNvPr id="3" name="Subtitle 2"/>
          <p:cNvSpPr>
            <a:spLocks noGrp="1"/>
          </p:cNvSpPr>
          <p:nvPr>
            <p:ph type="subTitle" idx="1"/>
          </p:nvPr>
        </p:nvSpPr>
        <p:spPr>
          <a:xfrm>
            <a:off x="6057900" y="4114800"/>
            <a:ext cx="4876800" cy="1371602"/>
          </a:xfrm>
        </p:spPr>
        <p:txBody>
          <a:bodyPr lIns="91440" rIns="91440" anchor="ctr">
            <a:normAutofit/>
          </a:bodyPr>
          <a:lstStyle>
            <a:lvl1pPr marL="0" indent="0" algn="l">
              <a:lnSpc>
                <a:spcPct val="100000"/>
              </a:lnSpc>
              <a:spcBef>
                <a:spcPts val="0"/>
              </a:spcBef>
              <a:spcAft>
                <a:spcPts val="0"/>
              </a:spcAft>
              <a:buNone/>
              <a:defRPr sz="1600">
                <a:solidFill>
                  <a:schemeClr val="bg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6200000">
            <a:off x="381000" y="4840091"/>
            <a:ext cx="1219200" cy="225818"/>
          </a:xfrm>
          <a:solidFill>
            <a:schemeClr val="accent5"/>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rot="16200000">
            <a:off x="5029200" y="4840092"/>
            <a:ext cx="1219200" cy="225818"/>
          </a:xfrm>
          <a:solidFill>
            <a:schemeClr val="accent5"/>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18570586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9" name="Text Placeholder 16">
            <a:extLst>
              <a:ext uri="{FF2B5EF4-FFF2-40B4-BE49-F238E27FC236}">
                <a16:creationId xmlns:a16="http://schemas.microsoft.com/office/drawing/2014/main" id="{7B86D83E-A097-4B71-82C6-197A18DD32D9}"/>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10104322" y="3587303"/>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Text Placeholder 16">
            <a:extLst>
              <a:ext uri="{FF2B5EF4-FFF2-40B4-BE49-F238E27FC236}">
                <a16:creationId xmlns:a16="http://schemas.microsoft.com/office/drawing/2014/main" id="{A2552DEC-1A1C-4055-B5AF-D7C796522FED}"/>
              </a:ext>
              <a:ext uri="{C183D7F6-B498-43B3-948B-1728B52AA6E4}">
                <adec:decorative xmlns:adec="http://schemas.microsoft.com/office/drawing/2017/decorative" val="1"/>
              </a:ext>
            </a:extLst>
          </p:cNvPr>
          <p:cNvSpPr>
            <a:spLocks noGrp="1"/>
          </p:cNvSpPr>
          <p:nvPr>
            <p:ph type="body" sz="quarter" idx="22" hasCustomPrompt="1"/>
          </p:nvPr>
        </p:nvSpPr>
        <p:spPr>
          <a:xfrm>
            <a:off x="285750" y="0"/>
            <a:ext cx="11620500" cy="6591300"/>
          </a:xfrm>
          <a:solidFill>
            <a:schemeClr val="accent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085850" y="2679192"/>
            <a:ext cx="9963150" cy="1499616"/>
          </a:xfrm>
          <a:noFill/>
        </p:spPr>
        <p:txBody>
          <a:bodyPr>
            <a:normAutofit/>
          </a:bodyPr>
          <a:lstStyle>
            <a:lvl1pPr>
              <a:defRPr sz="6000">
                <a:solidFill>
                  <a:schemeClr val="bg1"/>
                </a:solidFill>
              </a:defRPr>
            </a:lvl1pPr>
          </a:lstStyle>
          <a:p>
            <a:r>
              <a:rPr lang="en-US"/>
              <a:t>Click to edit Master title style</a:t>
            </a:r>
            <a:endParaRPr lang="en-GB" dirty="0"/>
          </a:p>
        </p:txBody>
      </p:sp>
      <p:sp>
        <p:nvSpPr>
          <p:cNvPr id="8" name="Text Placeholder 16">
            <a:extLst>
              <a:ext uri="{FF2B5EF4-FFF2-40B4-BE49-F238E27FC236}">
                <a16:creationId xmlns:a16="http://schemas.microsoft.com/office/drawing/2014/main" id="{565D4960-2277-429C-B87B-08014535398C}"/>
              </a:ext>
              <a:ext uri="{C183D7F6-B498-43B3-948B-1728B52AA6E4}">
                <adec:decorative xmlns:adec="http://schemas.microsoft.com/office/drawing/2017/decorative" val="1"/>
              </a:ext>
            </a:extLst>
          </p:cNvPr>
          <p:cNvSpPr>
            <a:spLocks noGrp="1"/>
          </p:cNvSpPr>
          <p:nvPr>
            <p:ph type="body" sz="quarter" idx="23" hasCustomPrompt="1"/>
          </p:nvPr>
        </p:nvSpPr>
        <p:spPr>
          <a:xfrm>
            <a:off x="0" y="2679192"/>
            <a:ext cx="533400" cy="1499616"/>
          </a:xfrm>
          <a:solidFill>
            <a:schemeClr val="accent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21575266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Segue">
    <p:spTree>
      <p:nvGrpSpPr>
        <p:cNvPr id="1" name=""/>
        <p:cNvGrpSpPr/>
        <p:nvPr/>
      </p:nvGrpSpPr>
      <p:grpSpPr>
        <a:xfrm>
          <a:off x="0" y="0"/>
          <a:ext cx="0" cy="0"/>
          <a:chOff x="0" y="0"/>
          <a:chExt cx="0" cy="0"/>
        </a:xfrm>
      </p:grpSpPr>
      <p:sp>
        <p:nvSpPr>
          <p:cNvPr id="9" name="Text Placeholder 16">
            <a:extLst>
              <a:ext uri="{FF2B5EF4-FFF2-40B4-BE49-F238E27FC236}">
                <a16:creationId xmlns:a16="http://schemas.microsoft.com/office/drawing/2014/main" id="{7B86D83E-A097-4B71-82C6-197A18DD32D9}"/>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10104322" y="3587303"/>
            <a:ext cx="2087678" cy="3270696"/>
          </a:xfrm>
          <a:prstGeom prst="triangle">
            <a:avLst>
              <a:gd name="adj" fmla="val 100000"/>
            </a:avLst>
          </a:prstGeom>
          <a:solidFill>
            <a:schemeClr val="tx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Text Placeholder 16">
            <a:extLst>
              <a:ext uri="{FF2B5EF4-FFF2-40B4-BE49-F238E27FC236}">
                <a16:creationId xmlns:a16="http://schemas.microsoft.com/office/drawing/2014/main" id="{A2552DEC-1A1C-4055-B5AF-D7C796522FED}"/>
              </a:ext>
              <a:ext uri="{C183D7F6-B498-43B3-948B-1728B52AA6E4}">
                <adec:decorative xmlns:adec="http://schemas.microsoft.com/office/drawing/2017/decorative" val="1"/>
              </a:ext>
            </a:extLst>
          </p:cNvPr>
          <p:cNvSpPr>
            <a:spLocks noGrp="1"/>
          </p:cNvSpPr>
          <p:nvPr>
            <p:ph type="body" sz="quarter" idx="22" hasCustomPrompt="1"/>
          </p:nvPr>
        </p:nvSpPr>
        <p:spPr>
          <a:xfrm>
            <a:off x="285750" y="0"/>
            <a:ext cx="11620500" cy="6591300"/>
          </a:xfrm>
          <a:solidFill>
            <a:schemeClr val="accent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085850" y="2679192"/>
            <a:ext cx="9963150" cy="1499616"/>
          </a:xfrm>
          <a:noFill/>
        </p:spPr>
        <p:txBody>
          <a:bodyPr>
            <a:normAutofit/>
          </a:bodyPr>
          <a:lstStyle>
            <a:lvl1pPr>
              <a:defRPr sz="6000">
                <a:solidFill>
                  <a:schemeClr val="bg1"/>
                </a:solidFill>
              </a:defRPr>
            </a:lvl1pPr>
          </a:lstStyle>
          <a:p>
            <a:r>
              <a:rPr lang="en-US"/>
              <a:t>Click to edit Master title style</a:t>
            </a:r>
            <a:endParaRPr lang="en-GB" dirty="0"/>
          </a:p>
        </p:txBody>
      </p:sp>
      <p:sp>
        <p:nvSpPr>
          <p:cNvPr id="8" name="Text Placeholder 16">
            <a:extLst>
              <a:ext uri="{FF2B5EF4-FFF2-40B4-BE49-F238E27FC236}">
                <a16:creationId xmlns:a16="http://schemas.microsoft.com/office/drawing/2014/main" id="{565D4960-2277-429C-B87B-08014535398C}"/>
              </a:ext>
              <a:ext uri="{C183D7F6-B498-43B3-948B-1728B52AA6E4}">
                <adec:decorative xmlns:adec="http://schemas.microsoft.com/office/drawing/2017/decorative" val="1"/>
              </a:ext>
            </a:extLst>
          </p:cNvPr>
          <p:cNvSpPr>
            <a:spLocks noGrp="1"/>
          </p:cNvSpPr>
          <p:nvPr>
            <p:ph type="body" sz="quarter" idx="23" hasCustomPrompt="1"/>
          </p:nvPr>
        </p:nvSpPr>
        <p:spPr>
          <a:xfrm>
            <a:off x="0" y="2679192"/>
            <a:ext cx="533400" cy="1499616"/>
          </a:xfrm>
          <a:solidFill>
            <a:schemeClr val="tx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40317223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Segue">
    <p:spTree>
      <p:nvGrpSpPr>
        <p:cNvPr id="1" name=""/>
        <p:cNvGrpSpPr/>
        <p:nvPr/>
      </p:nvGrpSpPr>
      <p:grpSpPr>
        <a:xfrm>
          <a:off x="0" y="0"/>
          <a:ext cx="0" cy="0"/>
          <a:chOff x="0" y="0"/>
          <a:chExt cx="0" cy="0"/>
        </a:xfrm>
      </p:grpSpPr>
      <p:sp>
        <p:nvSpPr>
          <p:cNvPr id="9" name="Text Placeholder 16">
            <a:extLst>
              <a:ext uri="{FF2B5EF4-FFF2-40B4-BE49-F238E27FC236}">
                <a16:creationId xmlns:a16="http://schemas.microsoft.com/office/drawing/2014/main" id="{7B86D83E-A097-4B71-82C6-197A18DD32D9}"/>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10104322" y="3587303"/>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Text Placeholder 16">
            <a:extLst>
              <a:ext uri="{FF2B5EF4-FFF2-40B4-BE49-F238E27FC236}">
                <a16:creationId xmlns:a16="http://schemas.microsoft.com/office/drawing/2014/main" id="{A2552DEC-1A1C-4055-B5AF-D7C796522FED}"/>
              </a:ext>
              <a:ext uri="{C183D7F6-B498-43B3-948B-1728B52AA6E4}">
                <adec:decorative xmlns:adec="http://schemas.microsoft.com/office/drawing/2017/decorative" val="1"/>
              </a:ext>
            </a:extLst>
          </p:cNvPr>
          <p:cNvSpPr>
            <a:spLocks noGrp="1"/>
          </p:cNvSpPr>
          <p:nvPr>
            <p:ph type="body" sz="quarter" idx="22" hasCustomPrompt="1"/>
          </p:nvPr>
        </p:nvSpPr>
        <p:spPr>
          <a:xfrm>
            <a:off x="285750" y="0"/>
            <a:ext cx="11620500" cy="6591300"/>
          </a:xfrm>
          <a:solidFill>
            <a:schemeClr val="accent5"/>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085850" y="2679192"/>
            <a:ext cx="9963150" cy="1499616"/>
          </a:xfrm>
          <a:noFill/>
        </p:spPr>
        <p:txBody>
          <a:bodyPr>
            <a:normAutofit/>
          </a:bodyPr>
          <a:lstStyle>
            <a:lvl1pPr>
              <a:defRPr sz="6000">
                <a:solidFill>
                  <a:schemeClr val="bg1"/>
                </a:solidFill>
              </a:defRPr>
            </a:lvl1pPr>
          </a:lstStyle>
          <a:p>
            <a:r>
              <a:rPr lang="en-US"/>
              <a:t>Click to edit Master title style</a:t>
            </a:r>
            <a:endParaRPr lang="en-GB" dirty="0"/>
          </a:p>
        </p:txBody>
      </p:sp>
      <p:sp>
        <p:nvSpPr>
          <p:cNvPr id="8" name="Text Placeholder 16">
            <a:extLst>
              <a:ext uri="{FF2B5EF4-FFF2-40B4-BE49-F238E27FC236}">
                <a16:creationId xmlns:a16="http://schemas.microsoft.com/office/drawing/2014/main" id="{565D4960-2277-429C-B87B-08014535398C}"/>
              </a:ext>
              <a:ext uri="{C183D7F6-B498-43B3-948B-1728B52AA6E4}">
                <adec:decorative xmlns:adec="http://schemas.microsoft.com/office/drawing/2017/decorative" val="1"/>
              </a:ext>
            </a:extLst>
          </p:cNvPr>
          <p:cNvSpPr>
            <a:spLocks noGrp="1"/>
          </p:cNvSpPr>
          <p:nvPr>
            <p:ph type="body" sz="quarter" idx="23" hasCustomPrompt="1"/>
          </p:nvPr>
        </p:nvSpPr>
        <p:spPr>
          <a:xfrm>
            <a:off x="0" y="2679192"/>
            <a:ext cx="533400" cy="1499616"/>
          </a:xfrm>
          <a:solidFill>
            <a:schemeClr val="accent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298610927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Segue">
    <p:spTree>
      <p:nvGrpSpPr>
        <p:cNvPr id="1" name=""/>
        <p:cNvGrpSpPr/>
        <p:nvPr/>
      </p:nvGrpSpPr>
      <p:grpSpPr>
        <a:xfrm>
          <a:off x="0" y="0"/>
          <a:ext cx="0" cy="0"/>
          <a:chOff x="0" y="0"/>
          <a:chExt cx="0" cy="0"/>
        </a:xfrm>
      </p:grpSpPr>
      <p:sp>
        <p:nvSpPr>
          <p:cNvPr id="25" name="Picture Placeholder 8">
            <a:extLst>
              <a:ext uri="{FF2B5EF4-FFF2-40B4-BE49-F238E27FC236}">
                <a16:creationId xmlns:a16="http://schemas.microsoft.com/office/drawing/2014/main" id="{489EE1C9-68AE-4BDD-B34C-9DE809C4DD0B}"/>
              </a:ext>
              <a:ext uri="{C183D7F6-B498-43B3-948B-1728B52AA6E4}">
                <adec:decorative xmlns:adec="http://schemas.microsoft.com/office/drawing/2017/decorative" val="1"/>
              </a:ext>
            </a:extLst>
          </p:cNvPr>
          <p:cNvSpPr>
            <a:spLocks noGrp="1"/>
          </p:cNvSpPr>
          <p:nvPr>
            <p:ph type="pic" sz="quarter" idx="17" hasCustomPrompt="1"/>
          </p:nvPr>
        </p:nvSpPr>
        <p:spPr>
          <a:xfrm>
            <a:off x="0" y="0"/>
            <a:ext cx="12191999" cy="6858000"/>
          </a:xfrm>
          <a:prstGeom prst="rect">
            <a:avLst/>
          </a:prstGeom>
        </p:spPr>
        <p:txBody>
          <a:bodyPr anchor="ct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2">
              <a:alpha val="84000"/>
            </a:schemeClr>
          </a:solidFill>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6" name="Text Placeholder 16">
            <a:extLst>
              <a:ext uri="{FF2B5EF4-FFF2-40B4-BE49-F238E27FC236}">
                <a16:creationId xmlns:a16="http://schemas.microsoft.com/office/drawing/2014/main" id="{9F89ADF8-2320-4EC3-98EA-5CB618A528E6}"/>
              </a:ext>
              <a:ext uri="{C183D7F6-B498-43B3-948B-1728B52AA6E4}">
                <adec:decorative xmlns:adec="http://schemas.microsoft.com/office/drawing/2017/decorative" val="1"/>
              </a:ext>
            </a:extLst>
          </p:cNvPr>
          <p:cNvSpPr>
            <a:spLocks noGrp="1"/>
          </p:cNvSpPr>
          <p:nvPr>
            <p:ph type="body" sz="quarter" idx="12" hasCustomPrompt="1"/>
          </p:nvPr>
        </p:nvSpPr>
        <p:spPr>
          <a:xfrm>
            <a:off x="533400" y="0"/>
            <a:ext cx="6781800" cy="6324600"/>
          </a:xfrm>
          <a:solidFill>
            <a:schemeClr val="tx2"/>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1266825" y="2265916"/>
            <a:ext cx="5314950" cy="3488998"/>
          </a:xfrm>
          <a:noFill/>
        </p:spPr>
        <p:txBody>
          <a:bodyPr anchor="b">
            <a:normAutofit/>
          </a:bodyPr>
          <a:lstStyle>
            <a:lvl1pPr algn="ctr">
              <a:defRPr sz="6000">
                <a:solidFill>
                  <a:schemeClr val="bg1"/>
                </a:solidFill>
              </a:defRPr>
            </a:lvl1pPr>
          </a:lstStyle>
          <a:p>
            <a:r>
              <a:rPr lang="en-US"/>
              <a:t>Click to edit Master title style</a:t>
            </a:r>
            <a:endParaRPr lang="en-GB" dirty="0"/>
          </a:p>
        </p:txBody>
      </p:sp>
      <p:sp>
        <p:nvSpPr>
          <p:cNvPr id="6" name="Slide Number Placeholder 5">
            <a:extLst>
              <a:ext uri="{FF2B5EF4-FFF2-40B4-BE49-F238E27FC236}">
                <a16:creationId xmlns:a16="http://schemas.microsoft.com/office/drawing/2014/main" id="{F074D12B-58A6-47D1-9B2D-697AB265C81B}"/>
              </a:ext>
            </a:extLst>
          </p:cNvPr>
          <p:cNvSpPr>
            <a:spLocks noGrp="1"/>
          </p:cNvSpPr>
          <p:nvPr>
            <p:ph type="sldNum" sz="quarter" idx="4"/>
          </p:nvPr>
        </p:nvSpPr>
        <p:spPr>
          <a:xfrm>
            <a:off x="628788" y="6339840"/>
            <a:ext cx="302281" cy="365760"/>
          </a:xfrm>
          <a:prstGeom prst="rect">
            <a:avLst/>
          </a:prstGeom>
          <a:solidFill>
            <a:schemeClr val="bg1"/>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625375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2"/>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973FC1AA-8591-43A1-9962-1599E1A8AB30}"/>
              </a:ext>
            </a:extLst>
          </p:cNvPr>
          <p:cNvSpPr>
            <a:spLocks noGrp="1"/>
          </p:cNvSpPr>
          <p:nvPr>
            <p:ph type="sldNum" sz="quarter" idx="4"/>
          </p:nvPr>
        </p:nvSpPr>
        <p:spPr>
          <a:xfrm>
            <a:off x="628788" y="6339840"/>
            <a:ext cx="302281" cy="365760"/>
          </a:xfrm>
          <a:prstGeom prst="rect">
            <a:avLst/>
          </a:prstGeom>
          <a:solidFill>
            <a:schemeClr val="bg1"/>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7354822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1"/>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7160B2D8-3756-4781-A8DD-692C3F895981}"/>
              </a:ext>
            </a:extLst>
          </p:cNvPr>
          <p:cNvSpPr>
            <a:spLocks noGrp="1"/>
          </p:cNvSpPr>
          <p:nvPr>
            <p:ph type="sldNum" sz="quarter" idx="4"/>
          </p:nvPr>
        </p:nvSpPr>
        <p:spPr>
          <a:xfrm>
            <a:off x="628788" y="6339840"/>
            <a:ext cx="302281" cy="365760"/>
          </a:xfrm>
          <a:prstGeom prst="rect">
            <a:avLst/>
          </a:prstGeom>
          <a:solidFill>
            <a:schemeClr val="bg1"/>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31107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5_Title Slide_DeepYellow">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18BFA80-A3BB-4316-BD6E-3E5F6B4D89CF}"/>
              </a:ext>
            </a:extLst>
          </p:cNvPr>
          <p:cNvSpPr>
            <a:spLocks noGrp="1"/>
          </p:cNvSpPr>
          <p:nvPr>
            <p:ph type="pic" sz="quarter" idx="11" hasCustomPrompt="1"/>
          </p:nvPr>
        </p:nvSpPr>
        <p:spPr>
          <a:xfrm>
            <a:off x="0" y="0"/>
            <a:ext cx="12192000" cy="6858000"/>
          </a:xfrm>
          <a:prstGeom prst="rect">
            <a:avLst/>
          </a:pr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7" name="Text Placeholder 16">
            <a:extLst>
              <a:ext uri="{FF2B5EF4-FFF2-40B4-BE49-F238E27FC236}">
                <a16:creationId xmlns:a16="http://schemas.microsoft.com/office/drawing/2014/main" id="{8F962CE0-5C0C-48F3-A07B-34E33D6704BC}"/>
              </a:ext>
              <a:ext uri="{C183D7F6-B498-43B3-948B-1728B52AA6E4}">
                <adec:decorative xmlns:adec="http://schemas.microsoft.com/office/drawing/2017/decorative" val="1"/>
              </a:ext>
            </a:extLst>
          </p:cNvPr>
          <p:cNvSpPr>
            <a:spLocks noGrp="1"/>
          </p:cNvSpPr>
          <p:nvPr>
            <p:ph type="body" sz="quarter" idx="16" hasCustomPrompt="1"/>
          </p:nvPr>
        </p:nvSpPr>
        <p:spPr>
          <a:xfrm rot="10800000">
            <a:off x="2057400" y="466725"/>
            <a:ext cx="703341" cy="1101901"/>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2" name="Text Placeholder 16">
            <a:extLst>
              <a:ext uri="{FF2B5EF4-FFF2-40B4-BE49-F238E27FC236}">
                <a16:creationId xmlns:a16="http://schemas.microsoft.com/office/drawing/2014/main" id="{654457EF-8A97-4FCA-9870-5095D09BF83E}"/>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9067800" y="46482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0" name="Text Placeholder 16">
            <a:extLst>
              <a:ext uri="{FF2B5EF4-FFF2-40B4-BE49-F238E27FC236}">
                <a16:creationId xmlns:a16="http://schemas.microsoft.com/office/drawing/2014/main" id="{0CC06030-90E1-4B3F-AFDF-369354FBFE62}"/>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solidFill>
            <a:schemeClr val="accent1">
              <a:lumMod val="75000"/>
              <a:alpha val="92000"/>
            </a:schemeClr>
          </a:solidFill>
          <a:effectLst/>
        </p:spPr>
        <p:txBody>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3163809" y="1905000"/>
            <a:ext cx="5864382" cy="2275238"/>
          </a:xfrm>
        </p:spPr>
        <p:txBody>
          <a:bodyPr anchor="t">
            <a:normAutofit/>
          </a:bodyPr>
          <a:lstStyle>
            <a:lvl1pPr algn="ctr">
              <a:defRPr lang="en-US" sz="5000" kern="1200" cap="all" spc="100" baseline="0" dirty="0">
                <a:solidFill>
                  <a:schemeClr val="bg1"/>
                </a:solidFill>
                <a:latin typeface="+mj-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4059707" y="4297679"/>
            <a:ext cx="4072586" cy="1463040"/>
          </a:xfrm>
        </p:spPr>
        <p:txBody>
          <a:bodyPr lIns="91440" rIns="91440" anchor="t">
            <a:normAutofit/>
          </a:bodyPr>
          <a:lstStyle>
            <a:lvl1pPr marL="0" indent="0" algn="ctr">
              <a:lnSpc>
                <a:spcPct val="100000"/>
              </a:lnSpc>
              <a:spcBef>
                <a:spcPts val="0"/>
              </a:spcBef>
              <a:buNone/>
              <a:defRPr lang="en-US" sz="2000" kern="1200" dirty="0">
                <a:solidFill>
                  <a:schemeClr val="bg1"/>
                </a:solidFill>
                <a:latin typeface="+mn-lt"/>
                <a:ea typeface="+mn-ea"/>
                <a:cs typeface="+mn-cs"/>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Tree>
    <p:extLst>
      <p:ext uri="{BB962C8B-B14F-4D97-AF65-F5344CB8AC3E}">
        <p14:creationId xmlns:p14="http://schemas.microsoft.com/office/powerpoint/2010/main" val="305320110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6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5"/>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9EEDA9EB-20CE-4EA1-9720-40FBEB45614B}"/>
              </a:ext>
            </a:extLst>
          </p:cNvPr>
          <p:cNvSpPr>
            <a:spLocks noGrp="1"/>
          </p:cNvSpPr>
          <p:nvPr>
            <p:ph type="sldNum" sz="quarter" idx="4"/>
          </p:nvPr>
        </p:nvSpPr>
        <p:spPr>
          <a:xfrm>
            <a:off x="628788" y="6339840"/>
            <a:ext cx="302281" cy="365760"/>
          </a:xfrm>
          <a:prstGeom prst="rect">
            <a:avLst/>
          </a:prstGeom>
          <a:solidFill>
            <a:schemeClr val="bg1"/>
          </a:solidFill>
          <a:ln>
            <a:solidFill>
              <a:schemeClr val="accent5"/>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0636509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7_Segu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E015B08-6C1F-4B1F-8038-D3C209BA0DBC}"/>
              </a:ext>
              <a:ext uri="{C183D7F6-B498-43B3-948B-1728B52AA6E4}">
                <adec:decorative xmlns:adec="http://schemas.microsoft.com/office/drawing/2017/decorative" val="1"/>
              </a:ext>
            </a:extLst>
          </p:cNvPr>
          <p:cNvSpPr>
            <a:spLocks noGrp="1"/>
          </p:cNvSpPr>
          <p:nvPr>
            <p:ph type="pic" sz="quarter" idx="17" hasCustomPrompt="1"/>
          </p:nvPr>
        </p:nvSpPr>
        <p:spPr>
          <a:xfrm>
            <a:off x="0" y="5378958"/>
            <a:ext cx="12191999" cy="1479041"/>
          </a:xfrm>
          <a:custGeom>
            <a:avLst/>
            <a:gdLst>
              <a:gd name="connsiteX0" fmla="*/ 8243540 w 12191999"/>
              <a:gd name="connsiteY0" fmla="*/ 0 h 1479041"/>
              <a:gd name="connsiteX1" fmla="*/ 12191999 w 12191999"/>
              <a:gd name="connsiteY1" fmla="*/ 0 h 1479041"/>
              <a:gd name="connsiteX2" fmla="*/ 12191999 w 12191999"/>
              <a:gd name="connsiteY2" fmla="*/ 1479041 h 1479041"/>
              <a:gd name="connsiteX3" fmla="*/ 0 w 12191999"/>
              <a:gd name="connsiteY3" fmla="*/ 1479041 h 1479041"/>
              <a:gd name="connsiteX4" fmla="*/ 0 w 12191999"/>
              <a:gd name="connsiteY4" fmla="*/ 344224 h 1479041"/>
              <a:gd name="connsiteX5" fmla="*/ 7982281 w 12191999"/>
              <a:gd name="connsiteY5" fmla="*/ 344224 h 147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1479041">
                <a:moveTo>
                  <a:pt x="8243540" y="0"/>
                </a:moveTo>
                <a:lnTo>
                  <a:pt x="12191999" y="0"/>
                </a:lnTo>
                <a:lnTo>
                  <a:pt x="12191999" y="1479041"/>
                </a:lnTo>
                <a:lnTo>
                  <a:pt x="0" y="1479041"/>
                </a:lnTo>
                <a:lnTo>
                  <a:pt x="0" y="344224"/>
                </a:lnTo>
                <a:lnTo>
                  <a:pt x="7982281" y="344224"/>
                </a:lnTo>
                <a:close/>
              </a:path>
            </a:pathLst>
          </a:custGeom>
        </p:spPr>
        <p:txBody>
          <a:bodyPr wrap="square" anchor="ctr">
            <a:noAutofit/>
          </a:bodyPr>
          <a:lstStyle>
            <a:lvl1pPr marL="0" indent="0" algn="ctr">
              <a:buNone/>
              <a:defRPr>
                <a:solidFill>
                  <a:schemeClr val="bg1">
                    <a:lumMod val="50000"/>
                  </a:schemeClr>
                </a:solidFill>
              </a:defRPr>
            </a:lvl1pPr>
          </a:lstStyle>
          <a:p>
            <a:r>
              <a:rPr lang="en-US" dirty="0"/>
              <a:t>Insert Image</a:t>
            </a:r>
            <a:endParaRPr lang="en-GB" dirty="0"/>
          </a:p>
        </p:txBody>
      </p:sp>
      <p:sp>
        <p:nvSpPr>
          <p:cNvPr id="27" name="Text Placeholder 26">
            <a:extLst>
              <a:ext uri="{FF2B5EF4-FFF2-40B4-BE49-F238E27FC236}">
                <a16:creationId xmlns:a16="http://schemas.microsoft.com/office/drawing/2014/main" id="{A222F077-B5D5-442D-BB60-47BE1094D15F}"/>
              </a:ext>
              <a:ext uri="{C183D7F6-B498-43B3-948B-1728B52AA6E4}">
                <adec:decorative xmlns:adec="http://schemas.microsoft.com/office/drawing/2017/decorative" val="1"/>
              </a:ext>
            </a:extLst>
          </p:cNvPr>
          <p:cNvSpPr>
            <a:spLocks noGrp="1"/>
          </p:cNvSpPr>
          <p:nvPr>
            <p:ph type="body" sz="quarter" idx="18" hasCustomPrompt="1"/>
          </p:nvPr>
        </p:nvSpPr>
        <p:spPr>
          <a:xfrm>
            <a:off x="0" y="0"/>
            <a:ext cx="12192000" cy="5723182"/>
          </a:xfrm>
          <a:custGeom>
            <a:avLst/>
            <a:gdLst>
              <a:gd name="connsiteX0" fmla="*/ 0 w 12192000"/>
              <a:gd name="connsiteY0" fmla="*/ 0 h 5723182"/>
              <a:gd name="connsiteX1" fmla="*/ 12192000 w 12192000"/>
              <a:gd name="connsiteY1" fmla="*/ 0 h 5723182"/>
              <a:gd name="connsiteX2" fmla="*/ 12192000 w 12192000"/>
              <a:gd name="connsiteY2" fmla="*/ 5378958 h 5723182"/>
              <a:gd name="connsiteX3" fmla="*/ 8243540 w 12192000"/>
              <a:gd name="connsiteY3" fmla="*/ 5378958 h 5723182"/>
              <a:gd name="connsiteX4" fmla="*/ 7982281 w 12192000"/>
              <a:gd name="connsiteY4" fmla="*/ 5723182 h 5723182"/>
              <a:gd name="connsiteX5" fmla="*/ 0 w 12192000"/>
              <a:gd name="connsiteY5" fmla="*/ 5723182 h 5723182"/>
              <a:gd name="connsiteX6" fmla="*/ 0 w 12192000"/>
              <a:gd name="connsiteY6" fmla="*/ 5378958 h 5723182"/>
              <a:gd name="connsiteX7" fmla="*/ 0 w 12192000"/>
              <a:gd name="connsiteY7" fmla="*/ 5265982 h 572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723182">
                <a:moveTo>
                  <a:pt x="0" y="0"/>
                </a:moveTo>
                <a:lnTo>
                  <a:pt x="12192000" y="0"/>
                </a:lnTo>
                <a:lnTo>
                  <a:pt x="12192000" y="5378958"/>
                </a:lnTo>
                <a:lnTo>
                  <a:pt x="8243540" y="5378958"/>
                </a:lnTo>
                <a:lnTo>
                  <a:pt x="7982281" y="5723182"/>
                </a:lnTo>
                <a:lnTo>
                  <a:pt x="0" y="5723182"/>
                </a:lnTo>
                <a:lnTo>
                  <a:pt x="0" y="5378958"/>
                </a:lnTo>
                <a:lnTo>
                  <a:pt x="0" y="5265982"/>
                </a:lnTo>
                <a:close/>
              </a:path>
            </a:pathLst>
          </a:custGeom>
          <a:solidFill>
            <a:schemeClr val="accent6"/>
          </a:solidFill>
          <a:effectLst>
            <a:outerShdw blurRad="152400" dist="38100" dir="2700000" algn="tl" rotWithShape="0">
              <a:prstClr val="black">
                <a:alpha val="66000"/>
              </a:prstClr>
            </a:outerShdw>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2" name="Title 1">
            <a:extLst>
              <a:ext uri="{FF2B5EF4-FFF2-40B4-BE49-F238E27FC236}">
                <a16:creationId xmlns:a16="http://schemas.microsoft.com/office/drawing/2014/main" id="{2F2E942B-4297-4570-B120-E2ACA52D126E}"/>
              </a:ext>
            </a:extLst>
          </p:cNvPr>
          <p:cNvSpPr>
            <a:spLocks noGrp="1"/>
          </p:cNvSpPr>
          <p:nvPr>
            <p:ph type="title"/>
          </p:nvPr>
        </p:nvSpPr>
        <p:spPr>
          <a:xfrm>
            <a:off x="781049" y="990600"/>
            <a:ext cx="9144000" cy="2590800"/>
          </a:xfrm>
          <a:noFill/>
        </p:spPr>
        <p:txBody>
          <a:bodyPr anchor="t">
            <a:normAutofit/>
          </a:bodyPr>
          <a:lstStyle>
            <a:lvl1pPr algn="l">
              <a:defRPr sz="6000">
                <a:solidFill>
                  <a:schemeClr val="bg1"/>
                </a:solidFill>
              </a:defRPr>
            </a:lvl1pPr>
          </a:lstStyle>
          <a:p>
            <a:r>
              <a:rPr lang="en-US"/>
              <a:t>Click to edit Master title style</a:t>
            </a:r>
            <a:endParaRPr lang="en-GB" dirty="0"/>
          </a:p>
        </p:txBody>
      </p:sp>
      <p:sp>
        <p:nvSpPr>
          <p:cNvPr id="9" name="Text Placeholder 16">
            <a:extLst>
              <a:ext uri="{FF2B5EF4-FFF2-40B4-BE49-F238E27FC236}">
                <a16:creationId xmlns:a16="http://schemas.microsoft.com/office/drawing/2014/main" id="{4E78EDD8-13BF-4551-BD7B-C04131A68BC1}"/>
              </a:ext>
              <a:ext uri="{C183D7F6-B498-43B3-948B-1728B52AA6E4}">
                <adec:decorative xmlns:adec="http://schemas.microsoft.com/office/drawing/2017/decorative" val="1"/>
              </a:ext>
            </a:extLst>
          </p:cNvPr>
          <p:cNvSpPr>
            <a:spLocks noGrp="1"/>
          </p:cNvSpPr>
          <p:nvPr>
            <p:ph type="body" sz="quarter" idx="23" hasCustomPrompt="1"/>
          </p:nvPr>
        </p:nvSpPr>
        <p:spPr>
          <a:xfrm>
            <a:off x="0" y="633984"/>
            <a:ext cx="304800" cy="1499616"/>
          </a:xfrm>
          <a:solidFill>
            <a:schemeClr val="bg1"/>
          </a:solidFill>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7" name="Slide Number Placeholder 5">
            <a:extLst>
              <a:ext uri="{FF2B5EF4-FFF2-40B4-BE49-F238E27FC236}">
                <a16:creationId xmlns:a16="http://schemas.microsoft.com/office/drawing/2014/main" id="{80033509-FE6E-46FC-85C8-B777FBA2F1A5}"/>
              </a:ext>
            </a:extLst>
          </p:cNvPr>
          <p:cNvSpPr>
            <a:spLocks noGrp="1"/>
          </p:cNvSpPr>
          <p:nvPr>
            <p:ph type="sldNum" sz="quarter" idx="4"/>
          </p:nvPr>
        </p:nvSpPr>
        <p:spPr>
          <a:xfrm>
            <a:off x="628788" y="6339840"/>
            <a:ext cx="302281" cy="365760"/>
          </a:xfrm>
          <a:prstGeom prst="rect">
            <a:avLst/>
          </a:prstGeom>
          <a:solidFill>
            <a:schemeClr val="bg1"/>
          </a:solidFill>
          <a:ln>
            <a:solidFill>
              <a:schemeClr val="accent6"/>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4389156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Closing-Thank you 1">
    <p:spTree>
      <p:nvGrpSpPr>
        <p:cNvPr id="1" name=""/>
        <p:cNvGrpSpPr/>
        <p:nvPr/>
      </p:nvGrpSpPr>
      <p:grpSpPr>
        <a:xfrm>
          <a:off x="0" y="0"/>
          <a:ext cx="0" cy="0"/>
          <a:chOff x="0" y="0"/>
          <a:chExt cx="0" cy="0"/>
        </a:xfrm>
      </p:grpSpPr>
      <p:sp>
        <p:nvSpPr>
          <p:cNvPr id="53" name="Text Placeholder 52">
            <a:extLst>
              <a:ext uri="{FF2B5EF4-FFF2-40B4-BE49-F238E27FC236}">
                <a16:creationId xmlns:a16="http://schemas.microsoft.com/office/drawing/2014/main" id="{4016877F-9863-4CBC-B4AF-D4764DBA673B}"/>
              </a:ext>
              <a:ext uri="{C183D7F6-B498-43B3-948B-1728B52AA6E4}">
                <adec:decorative xmlns:adec="http://schemas.microsoft.com/office/drawing/2017/decorative" val="1"/>
              </a:ext>
            </a:extLst>
          </p:cNvPr>
          <p:cNvSpPr>
            <a:spLocks noGrp="1"/>
          </p:cNvSpPr>
          <p:nvPr>
            <p:ph type="body" sz="quarter" idx="14" hasCustomPrompt="1"/>
          </p:nvPr>
        </p:nvSpPr>
        <p:spPr>
          <a:xfrm>
            <a:off x="1181099" y="457200"/>
            <a:ext cx="8128343" cy="6248400"/>
          </a:xfrm>
          <a:custGeom>
            <a:avLst/>
            <a:gdLst>
              <a:gd name="connsiteX0" fmla="*/ 0 w 8128343"/>
              <a:gd name="connsiteY0" fmla="*/ 0 h 6248400"/>
              <a:gd name="connsiteX1" fmla="*/ 8128343 w 8128343"/>
              <a:gd name="connsiteY1" fmla="*/ 0 h 6248400"/>
              <a:gd name="connsiteX2" fmla="*/ 8128343 w 8128343"/>
              <a:gd name="connsiteY2" fmla="*/ 3258609 h 6248400"/>
              <a:gd name="connsiteX3" fmla="*/ 5858354 w 8128343"/>
              <a:gd name="connsiteY3" fmla="*/ 6248400 h 6248400"/>
              <a:gd name="connsiteX4" fmla="*/ 0 w 8128343"/>
              <a:gd name="connsiteY4" fmla="*/ 6248400 h 624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8343" h="6248400">
                <a:moveTo>
                  <a:pt x="0" y="0"/>
                </a:moveTo>
                <a:lnTo>
                  <a:pt x="8128343" y="0"/>
                </a:lnTo>
                <a:lnTo>
                  <a:pt x="8128343" y="3258609"/>
                </a:lnTo>
                <a:lnTo>
                  <a:pt x="5858354" y="6248400"/>
                </a:lnTo>
                <a:lnTo>
                  <a:pt x="0" y="62484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GB" sz="1800" dirty="0">
                <a:solidFill>
                  <a:schemeClr val="lt1">
                    <a:alpha val="0"/>
                  </a:schemeClr>
                </a:solidFill>
              </a:defRPr>
            </a:lvl1pPr>
          </a:lstStyle>
          <a:p>
            <a:pPr marL="0" lvl="0" algn="ctr"/>
            <a:r>
              <a:rPr lang="en-US" noProof="0"/>
              <a:t>I</a:t>
            </a:r>
          </a:p>
        </p:txBody>
      </p:sp>
      <p:sp>
        <p:nvSpPr>
          <p:cNvPr id="48" name="Freeform: Shape 47">
            <a:extLst>
              <a:ext uri="{FF2B5EF4-FFF2-40B4-BE49-F238E27FC236}">
                <a16:creationId xmlns:a16="http://schemas.microsoft.com/office/drawing/2014/main" id="{9070D0C4-1F90-4B84-B84E-8285FA0A01B0}"/>
              </a:ext>
            </a:extLst>
          </p:cNvPr>
          <p:cNvSpPr/>
          <p:nvPr userDrawn="1"/>
        </p:nvSpPr>
        <p:spPr>
          <a:xfrm rot="2232448">
            <a:off x="9455741" y="-926244"/>
            <a:ext cx="131438" cy="8710488"/>
          </a:xfrm>
          <a:custGeom>
            <a:avLst/>
            <a:gdLst>
              <a:gd name="connsiteX0" fmla="*/ 0 w 131438"/>
              <a:gd name="connsiteY0" fmla="*/ 99793 h 8710488"/>
              <a:gd name="connsiteX1" fmla="*/ 131438 w 131438"/>
              <a:gd name="connsiteY1" fmla="*/ 0 h 8710488"/>
              <a:gd name="connsiteX2" fmla="*/ 131438 w 131438"/>
              <a:gd name="connsiteY2" fmla="*/ 8610694 h 8710488"/>
              <a:gd name="connsiteX3" fmla="*/ 0 w 131438"/>
              <a:gd name="connsiteY3" fmla="*/ 8710488 h 8710488"/>
            </a:gdLst>
            <a:ahLst/>
            <a:cxnLst>
              <a:cxn ang="0">
                <a:pos x="connsiteX0" y="connsiteY0"/>
              </a:cxn>
              <a:cxn ang="0">
                <a:pos x="connsiteX1" y="connsiteY1"/>
              </a:cxn>
              <a:cxn ang="0">
                <a:pos x="connsiteX2" y="connsiteY2"/>
              </a:cxn>
              <a:cxn ang="0">
                <a:pos x="connsiteX3" y="connsiteY3"/>
              </a:cxn>
            </a:cxnLst>
            <a:rect l="l" t="t" r="r" b="b"/>
            <a:pathLst>
              <a:path w="131438" h="8710488">
                <a:moveTo>
                  <a:pt x="0" y="99793"/>
                </a:moveTo>
                <a:lnTo>
                  <a:pt x="131438" y="0"/>
                </a:lnTo>
                <a:lnTo>
                  <a:pt x="131438" y="8610694"/>
                </a:lnTo>
                <a:lnTo>
                  <a:pt x="0" y="87104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9" name="Freeform: Shape 48">
            <a:extLst>
              <a:ext uri="{FF2B5EF4-FFF2-40B4-BE49-F238E27FC236}">
                <a16:creationId xmlns:a16="http://schemas.microsoft.com/office/drawing/2014/main" id="{B8546525-A0E6-4238-93BC-5D43C93A450D}"/>
              </a:ext>
              <a:ext uri="{C183D7F6-B498-43B3-948B-1728B52AA6E4}">
                <adec:decorative xmlns:adec="http://schemas.microsoft.com/office/drawing/2017/decorative" val="1"/>
              </a:ext>
            </a:extLst>
          </p:cNvPr>
          <p:cNvSpPr/>
          <p:nvPr userDrawn="1"/>
        </p:nvSpPr>
        <p:spPr>
          <a:xfrm rot="2232448">
            <a:off x="9332817" y="-941780"/>
            <a:ext cx="172357" cy="8741560"/>
          </a:xfrm>
          <a:custGeom>
            <a:avLst/>
            <a:gdLst>
              <a:gd name="connsiteX0" fmla="*/ 172357 w 172357"/>
              <a:gd name="connsiteY0" fmla="*/ 0 h 8741560"/>
              <a:gd name="connsiteX1" fmla="*/ 172357 w 172357"/>
              <a:gd name="connsiteY1" fmla="*/ 8610698 h 8741560"/>
              <a:gd name="connsiteX2" fmla="*/ 0 w 172357"/>
              <a:gd name="connsiteY2" fmla="*/ 8741560 h 8741560"/>
              <a:gd name="connsiteX3" fmla="*/ 0 w 172357"/>
              <a:gd name="connsiteY3" fmla="*/ 130862 h 8741560"/>
            </a:gdLst>
            <a:ahLst/>
            <a:cxnLst>
              <a:cxn ang="0">
                <a:pos x="connsiteX0" y="connsiteY0"/>
              </a:cxn>
              <a:cxn ang="0">
                <a:pos x="connsiteX1" y="connsiteY1"/>
              </a:cxn>
              <a:cxn ang="0">
                <a:pos x="connsiteX2" y="connsiteY2"/>
              </a:cxn>
              <a:cxn ang="0">
                <a:pos x="connsiteX3" y="connsiteY3"/>
              </a:cxn>
            </a:cxnLst>
            <a:rect l="l" t="t" r="r" b="b"/>
            <a:pathLst>
              <a:path w="172357" h="8741560">
                <a:moveTo>
                  <a:pt x="172357" y="0"/>
                </a:moveTo>
                <a:lnTo>
                  <a:pt x="172357" y="8610698"/>
                </a:lnTo>
                <a:lnTo>
                  <a:pt x="0" y="8741560"/>
                </a:lnTo>
                <a:lnTo>
                  <a:pt x="0" y="13086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599" y="304800"/>
            <a:ext cx="8128343" cy="6248400"/>
          </a:xfrm>
          <a:solidFill>
            <a:schemeClr val="bg1"/>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noProof="0"/>
              <a:t>I</a:t>
            </a:r>
          </a:p>
        </p:txBody>
      </p:sp>
      <p:sp>
        <p:nvSpPr>
          <p:cNvPr id="2" name="Title 1"/>
          <p:cNvSpPr>
            <a:spLocks noGrp="1"/>
          </p:cNvSpPr>
          <p:nvPr>
            <p:ph type="ctrTitle" hasCustomPrompt="1"/>
          </p:nvPr>
        </p:nvSpPr>
        <p:spPr>
          <a:xfrm>
            <a:off x="1378135" y="1219200"/>
            <a:ext cx="7232465" cy="903638"/>
          </a:xfrm>
        </p:spPr>
        <p:txBody>
          <a:bodyPr anchor="t">
            <a:normAutofit/>
          </a:bodyPr>
          <a:lstStyle>
            <a:lvl1pPr algn="l">
              <a:defRPr lang="en-US" sz="5000" kern="1200" cap="all" spc="100" baseline="0" dirty="0">
                <a:solidFill>
                  <a:srgbClr val="2C2E52"/>
                </a:solidFill>
                <a:latin typeface="+mj-lt"/>
                <a:ea typeface="+mj-ea"/>
                <a:cs typeface="+mj-cs"/>
              </a:defRPr>
            </a:lvl1pPr>
          </a:lstStyle>
          <a:p>
            <a:r>
              <a:rPr lang="en-US" noProof="0"/>
              <a:t>THANK yOU</a:t>
            </a:r>
          </a:p>
        </p:txBody>
      </p:sp>
      <p:sp>
        <p:nvSpPr>
          <p:cNvPr id="33" name="Rectangle 32">
            <a:extLst>
              <a:ext uri="{FF2B5EF4-FFF2-40B4-BE49-F238E27FC236}">
                <a16:creationId xmlns:a16="http://schemas.microsoft.com/office/drawing/2014/main" id="{E905A207-2310-4F94-86E5-13B4CCC359EC}"/>
              </a:ext>
              <a:ext uri="{C183D7F6-B498-43B3-948B-1728B52AA6E4}">
                <adec:decorative xmlns:adec="http://schemas.microsoft.com/office/drawing/2017/decorative" val="1"/>
              </a:ext>
            </a:extLst>
          </p:cNvPr>
          <p:cNvSpPr/>
          <p:nvPr userDrawn="1"/>
        </p:nvSpPr>
        <p:spPr>
          <a:xfrm rot="5400000" flipV="1">
            <a:off x="1562101" y="-114299"/>
            <a:ext cx="304797" cy="533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endParaRPr lang="en-US" noProof="0" dirty="0"/>
          </a:p>
        </p:txBody>
      </p:sp>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7013448" y="34960"/>
            <a:ext cx="5178552" cy="6823040"/>
          </a:xfrm>
          <a:custGeom>
            <a:avLst/>
            <a:gdLst>
              <a:gd name="connsiteX0" fmla="*/ 5178552 w 5178552"/>
              <a:gd name="connsiteY0" fmla="*/ 0 h 6823040"/>
              <a:gd name="connsiteX1" fmla="*/ 5178552 w 5178552"/>
              <a:gd name="connsiteY1" fmla="*/ 6823040 h 6823040"/>
              <a:gd name="connsiteX2" fmla="*/ 1752601 w 5178552"/>
              <a:gd name="connsiteY2" fmla="*/ 6823040 h 6823040"/>
              <a:gd name="connsiteX3" fmla="*/ 0 w 5178552"/>
              <a:gd name="connsiteY3" fmla="*/ 6823040 h 6823040"/>
            </a:gdLst>
            <a:ahLst/>
            <a:cxnLst>
              <a:cxn ang="0">
                <a:pos x="connsiteX0" y="connsiteY0"/>
              </a:cxn>
              <a:cxn ang="0">
                <a:pos x="connsiteX1" y="connsiteY1"/>
              </a:cxn>
              <a:cxn ang="0">
                <a:pos x="connsiteX2" y="connsiteY2"/>
              </a:cxn>
              <a:cxn ang="0">
                <a:pos x="connsiteX3" y="connsiteY3"/>
              </a:cxn>
            </a:cxnLst>
            <a:rect l="l" t="t" r="r" b="b"/>
            <a:pathLst>
              <a:path w="5178552" h="6823040">
                <a:moveTo>
                  <a:pt x="5178552" y="0"/>
                </a:moveTo>
                <a:lnTo>
                  <a:pt x="5178552" y="6823040"/>
                </a:lnTo>
                <a:lnTo>
                  <a:pt x="1752601" y="6823040"/>
                </a:lnTo>
                <a:lnTo>
                  <a:pt x="0" y="6823040"/>
                </a:lnTo>
                <a:close/>
              </a:path>
            </a:pathLst>
          </a:custGeom>
          <a:solidFill>
            <a:schemeClr val="bg1"/>
          </a:solidFill>
        </p:spPr>
        <p:txBody>
          <a:bodyPr wrap="square" anchor="ctr">
            <a:noAutofit/>
          </a:bodyPr>
          <a:lstStyle>
            <a:lvl1pPr marL="0" indent="0" algn="ctr">
              <a:buNone/>
              <a:defRPr/>
            </a:lvl1pPr>
          </a:lstStyle>
          <a:p>
            <a:r>
              <a:rPr lang="en-US" noProof="0" dirty="0"/>
              <a:t>Insert Image</a:t>
            </a:r>
          </a:p>
        </p:txBody>
      </p:sp>
    </p:spTree>
    <p:extLst>
      <p:ext uri="{BB962C8B-B14F-4D97-AF65-F5344CB8AC3E}">
        <p14:creationId xmlns:p14="http://schemas.microsoft.com/office/powerpoint/2010/main" val="39325193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Closing-Thank you 2">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2EC3EF4-A2D5-4058-977A-74A37AC365BD}"/>
              </a:ext>
              <a:ext uri="{C183D7F6-B498-43B3-948B-1728B52AA6E4}">
                <adec:decorative xmlns:adec="http://schemas.microsoft.com/office/drawing/2017/decorative" val="1"/>
              </a:ext>
            </a:extLst>
          </p:cNvPr>
          <p:cNvSpPr>
            <a:spLocks noGrp="1"/>
          </p:cNvSpPr>
          <p:nvPr>
            <p:ph type="pic" sz="quarter" idx="11"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2525 h 6858000"/>
              <a:gd name="connsiteX3" fmla="*/ 8273508 w 12192000"/>
              <a:gd name="connsiteY3" fmla="*/ 6858000 h 6858000"/>
              <a:gd name="connsiteX4" fmla="*/ 0 w 1219200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602525"/>
                </a:lnTo>
                <a:lnTo>
                  <a:pt x="8273508" y="6858000"/>
                </a:lnTo>
                <a:lnTo>
                  <a:pt x="0" y="6858000"/>
                </a:lnTo>
                <a:close/>
              </a:path>
            </a:pathLst>
          </a:custGeom>
          <a:solidFill>
            <a:schemeClr val="bg1"/>
          </a:solidFill>
          <a:effectLst>
            <a:outerShdw blurRad="165100" dist="38100" dir="2700000" algn="t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27" name="Text Placeholder 16">
            <a:extLst>
              <a:ext uri="{FF2B5EF4-FFF2-40B4-BE49-F238E27FC236}">
                <a16:creationId xmlns:a16="http://schemas.microsoft.com/office/drawing/2014/main" id="{4E7C74DD-4244-46B7-8336-30F7151DB21B}"/>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8074536" y="3124200"/>
            <a:ext cx="2087678" cy="3270696"/>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4" name="Text Placeholder 23">
            <a:extLst>
              <a:ext uri="{FF2B5EF4-FFF2-40B4-BE49-F238E27FC236}">
                <a16:creationId xmlns:a16="http://schemas.microsoft.com/office/drawing/2014/main" id="{9DC663CF-0C67-4619-B40E-7832C4DA15FE}"/>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custGeom>
            <a:avLst/>
            <a:gdLst>
              <a:gd name="connsiteX0" fmla="*/ 0 w 7810500"/>
              <a:gd name="connsiteY0" fmla="*/ 0 h 5638800"/>
              <a:gd name="connsiteX1" fmla="*/ 7810500 w 7810500"/>
              <a:gd name="connsiteY1" fmla="*/ 0 h 5638800"/>
              <a:gd name="connsiteX2" fmla="*/ 7810500 w 7810500"/>
              <a:gd name="connsiteY2" fmla="*/ 3151512 h 5638800"/>
              <a:gd name="connsiteX3" fmla="*/ 6252438 w 7810500"/>
              <a:gd name="connsiteY3" fmla="*/ 5638800 h 5638800"/>
              <a:gd name="connsiteX4" fmla="*/ 0 w 7810500"/>
              <a:gd name="connsiteY4" fmla="*/ 5638800 h 563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0500" h="5638800">
                <a:moveTo>
                  <a:pt x="0" y="0"/>
                </a:moveTo>
                <a:lnTo>
                  <a:pt x="7810500" y="0"/>
                </a:lnTo>
                <a:lnTo>
                  <a:pt x="7810500" y="3151512"/>
                </a:lnTo>
                <a:lnTo>
                  <a:pt x="6252438" y="5638800"/>
                </a:lnTo>
                <a:lnTo>
                  <a:pt x="0" y="5638800"/>
                </a:lnTo>
                <a:close/>
              </a:path>
            </a:pathLst>
          </a:custGeom>
          <a:solidFill>
            <a:schemeClr val="accent1"/>
          </a:solidFill>
          <a:effectLst>
            <a:outerShdw blurRad="50800" dist="38100" dir="2700000" algn="tl" rotWithShape="0">
              <a:prstClr val="black">
                <a:alpha val="40000"/>
              </a:prstClr>
            </a:outerShdw>
          </a:effectLst>
        </p:spPr>
        <p:txBody>
          <a:bodyPr wrap="square">
            <a:noAutofit/>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3163809" y="1905000"/>
            <a:ext cx="5864382" cy="2275238"/>
          </a:xfrm>
        </p:spPr>
        <p:txBody>
          <a:bodyPr anchor="ctr">
            <a:normAutofit/>
          </a:bodyPr>
          <a:lstStyle>
            <a:lvl1pPr algn="ctr">
              <a:defRPr lang="en-US" sz="5000" kern="1200" cap="all" spc="100" baseline="0" dirty="0">
                <a:solidFill>
                  <a:schemeClr val="bg1"/>
                </a:solidFill>
                <a:latin typeface="+mj-lt"/>
                <a:ea typeface="+mj-ea"/>
                <a:cs typeface="+mj-cs"/>
              </a:defRPr>
            </a:lvl1pPr>
          </a:lstStyle>
          <a:p>
            <a:r>
              <a:rPr lang="en-US" dirty="0"/>
              <a:t>THANK </a:t>
            </a:r>
            <a:r>
              <a:rPr lang="en-US" dirty="0" err="1"/>
              <a:t>yOU</a:t>
            </a:r>
            <a:endParaRPr lang="en-US" dirty="0"/>
          </a:p>
        </p:txBody>
      </p:sp>
    </p:spTree>
    <p:extLst>
      <p:ext uri="{BB962C8B-B14F-4D97-AF65-F5344CB8AC3E}">
        <p14:creationId xmlns:p14="http://schemas.microsoft.com/office/powerpoint/2010/main" val="161220322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Closing-Thank you 3">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18BFA80-A3BB-4316-BD6E-3E5F6B4D89CF}"/>
              </a:ext>
              <a:ext uri="{C183D7F6-B498-43B3-948B-1728B52AA6E4}">
                <adec:decorative xmlns:adec="http://schemas.microsoft.com/office/drawing/2017/decorative" val="1"/>
              </a:ext>
            </a:extLst>
          </p:cNvPr>
          <p:cNvSpPr>
            <a:spLocks noGrp="1"/>
          </p:cNvSpPr>
          <p:nvPr>
            <p:ph type="pic" sz="quarter" idx="11" hasCustomPrompt="1"/>
          </p:nvPr>
        </p:nvSpPr>
        <p:spPr>
          <a:xfrm>
            <a:off x="0" y="0"/>
            <a:ext cx="12192000" cy="6858000"/>
          </a:xfrm>
          <a:prstGeom prst="rect">
            <a:avLst/>
          </a:pr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7" name="Text Placeholder 16">
            <a:extLst>
              <a:ext uri="{FF2B5EF4-FFF2-40B4-BE49-F238E27FC236}">
                <a16:creationId xmlns:a16="http://schemas.microsoft.com/office/drawing/2014/main" id="{8F962CE0-5C0C-48F3-A07B-34E33D6704BC}"/>
              </a:ext>
              <a:ext uri="{C183D7F6-B498-43B3-948B-1728B52AA6E4}">
                <adec:decorative xmlns:adec="http://schemas.microsoft.com/office/drawing/2017/decorative" val="1"/>
              </a:ext>
            </a:extLst>
          </p:cNvPr>
          <p:cNvSpPr>
            <a:spLocks noGrp="1"/>
          </p:cNvSpPr>
          <p:nvPr>
            <p:ph type="body" sz="quarter" idx="16" hasCustomPrompt="1"/>
          </p:nvPr>
        </p:nvSpPr>
        <p:spPr>
          <a:xfrm rot="10800000">
            <a:off x="2057400" y="466725"/>
            <a:ext cx="703341" cy="1101901"/>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2" name="Text Placeholder 16">
            <a:extLst>
              <a:ext uri="{FF2B5EF4-FFF2-40B4-BE49-F238E27FC236}">
                <a16:creationId xmlns:a16="http://schemas.microsoft.com/office/drawing/2014/main" id="{654457EF-8A97-4FCA-9870-5095D09BF83E}"/>
              </a:ext>
              <a:ext uri="{C183D7F6-B498-43B3-948B-1728B52AA6E4}">
                <adec:decorative xmlns:adec="http://schemas.microsoft.com/office/drawing/2017/decorative" val="1"/>
              </a:ext>
            </a:extLst>
          </p:cNvPr>
          <p:cNvSpPr>
            <a:spLocks noGrp="1"/>
          </p:cNvSpPr>
          <p:nvPr>
            <p:ph type="body" sz="quarter" idx="13" hasCustomPrompt="1"/>
          </p:nvPr>
        </p:nvSpPr>
        <p:spPr>
          <a:xfrm rot="10800000" flipH="1" flipV="1">
            <a:off x="9067800" y="46482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10" name="Text Placeholder 16">
            <a:extLst>
              <a:ext uri="{FF2B5EF4-FFF2-40B4-BE49-F238E27FC236}">
                <a16:creationId xmlns:a16="http://schemas.microsoft.com/office/drawing/2014/main" id="{0CC06030-90E1-4B3F-AFDF-369354FBFE62}"/>
              </a:ext>
              <a:ext uri="{C183D7F6-B498-43B3-948B-1728B52AA6E4}">
                <adec:decorative xmlns:adec="http://schemas.microsoft.com/office/drawing/2017/decorative" val="1"/>
              </a:ext>
            </a:extLst>
          </p:cNvPr>
          <p:cNvSpPr>
            <a:spLocks noGrp="1"/>
          </p:cNvSpPr>
          <p:nvPr>
            <p:ph type="body" sz="quarter" idx="15" hasCustomPrompt="1"/>
          </p:nvPr>
        </p:nvSpPr>
        <p:spPr>
          <a:xfrm>
            <a:off x="2190750" y="609600"/>
            <a:ext cx="7810500" cy="5638800"/>
          </a:xfrm>
          <a:solidFill>
            <a:schemeClr val="accent1">
              <a:lumMod val="75000"/>
              <a:alpha val="92000"/>
            </a:schemeClr>
          </a:solidFill>
          <a:effectLst/>
        </p:spPr>
        <p:txBody>
          <a:bodyPr/>
          <a:lstStyle>
            <a:lvl1pPr marL="0" indent="0" algn="ctr">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3163809" y="1905000"/>
            <a:ext cx="5864382" cy="2275238"/>
          </a:xfrm>
        </p:spPr>
        <p:txBody>
          <a:bodyPr anchor="ctr">
            <a:normAutofit/>
          </a:bodyPr>
          <a:lstStyle>
            <a:lvl1pPr algn="ctr">
              <a:defRPr lang="en-US" sz="5000" kern="1200" cap="all" spc="100" baseline="0" dirty="0">
                <a:solidFill>
                  <a:schemeClr val="bg1"/>
                </a:solidFill>
                <a:latin typeface="+mj-lt"/>
                <a:ea typeface="+mj-ea"/>
                <a:cs typeface="+mj-cs"/>
              </a:defRPr>
            </a:lvl1pPr>
          </a:lstStyle>
          <a:p>
            <a:r>
              <a:rPr lang="en-US" dirty="0"/>
              <a:t>THANK </a:t>
            </a:r>
            <a:r>
              <a:rPr lang="en-US" dirty="0" err="1"/>
              <a:t>yOU</a:t>
            </a:r>
            <a:endParaRPr lang="en-US" dirty="0"/>
          </a:p>
        </p:txBody>
      </p:sp>
    </p:spTree>
    <p:extLst>
      <p:ext uri="{BB962C8B-B14F-4D97-AF65-F5344CB8AC3E}">
        <p14:creationId xmlns:p14="http://schemas.microsoft.com/office/powerpoint/2010/main" val="265348575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Closing-Thank you 4">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FC033E0E-968F-40A8-BE78-354499D7F913}"/>
              </a:ext>
              <a:ext uri="{C183D7F6-B498-43B3-948B-1728B52AA6E4}">
                <adec:decorative xmlns:adec="http://schemas.microsoft.com/office/drawing/2017/decorative" val="1"/>
              </a:ext>
            </a:extLst>
          </p:cNvPr>
          <p:cNvSpPr>
            <a:spLocks noGrp="1"/>
          </p:cNvSpPr>
          <p:nvPr>
            <p:ph type="body" sz="quarter" idx="21" hasCustomPrompt="1"/>
          </p:nvPr>
        </p:nvSpPr>
        <p:spPr>
          <a:xfrm rot="19594102" flipH="1">
            <a:off x="584131" y="-142449"/>
            <a:ext cx="1218268" cy="6177109"/>
          </a:xfrm>
          <a:custGeom>
            <a:avLst/>
            <a:gdLst>
              <a:gd name="connsiteX0" fmla="*/ 1114975 w 1218268"/>
              <a:gd name="connsiteY0" fmla="*/ 1688918 h 6177109"/>
              <a:gd name="connsiteX1" fmla="*/ 1114975 w 1218268"/>
              <a:gd name="connsiteY1" fmla="*/ 5441035 h 6177109"/>
              <a:gd name="connsiteX2" fmla="*/ 1218268 w 1218268"/>
              <a:gd name="connsiteY2" fmla="*/ 5372844 h 6177109"/>
              <a:gd name="connsiteX3" fmla="*/ 1218268 w 1218268"/>
              <a:gd name="connsiteY3" fmla="*/ 1845382 h 6177109"/>
              <a:gd name="connsiteX4" fmla="*/ 675740 w 1218268"/>
              <a:gd name="connsiteY4" fmla="*/ 1023583 h 6177109"/>
              <a:gd name="connsiteX5" fmla="*/ 675740 w 1218268"/>
              <a:gd name="connsiteY5" fmla="*/ 5731005 h 6177109"/>
              <a:gd name="connsiteX6" fmla="*/ 951275 w 1218268"/>
              <a:gd name="connsiteY6" fmla="*/ 5549105 h 6177109"/>
              <a:gd name="connsiteX7" fmla="*/ 951275 w 1218268"/>
              <a:gd name="connsiteY7" fmla="*/ 1440952 h 6177109"/>
              <a:gd name="connsiteX8" fmla="*/ 0 w 1218268"/>
              <a:gd name="connsiteY8" fmla="*/ 0 h 6177109"/>
              <a:gd name="connsiteX9" fmla="*/ 0 w 1218268"/>
              <a:gd name="connsiteY9" fmla="*/ 6177109 h 6177109"/>
              <a:gd name="connsiteX10" fmla="*/ 485620 w 1218268"/>
              <a:gd name="connsiteY10" fmla="*/ 5856517 h 6177109"/>
              <a:gd name="connsiteX11" fmla="*/ 485620 w 1218268"/>
              <a:gd name="connsiteY11" fmla="*/ 735597 h 617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8268" h="6177109">
                <a:moveTo>
                  <a:pt x="1114975" y="1688918"/>
                </a:moveTo>
                <a:lnTo>
                  <a:pt x="1114975" y="5441035"/>
                </a:lnTo>
                <a:lnTo>
                  <a:pt x="1218268" y="5372844"/>
                </a:lnTo>
                <a:lnTo>
                  <a:pt x="1218268" y="1845382"/>
                </a:lnTo>
                <a:close/>
                <a:moveTo>
                  <a:pt x="675740" y="1023583"/>
                </a:moveTo>
                <a:lnTo>
                  <a:pt x="675740" y="5731005"/>
                </a:lnTo>
                <a:lnTo>
                  <a:pt x="951275" y="5549105"/>
                </a:lnTo>
                <a:lnTo>
                  <a:pt x="951275" y="1440952"/>
                </a:lnTo>
                <a:close/>
                <a:moveTo>
                  <a:pt x="0" y="0"/>
                </a:moveTo>
                <a:lnTo>
                  <a:pt x="0" y="6177109"/>
                </a:lnTo>
                <a:lnTo>
                  <a:pt x="485620" y="5856517"/>
                </a:lnTo>
                <a:lnTo>
                  <a:pt x="485620" y="735597"/>
                </a:lnTo>
                <a:close/>
              </a:path>
            </a:pathLst>
          </a:custGeom>
          <a:solidFill>
            <a:schemeClr val="bg1"/>
          </a:solidFill>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15" name="Picture Placeholder 14">
            <a:extLst>
              <a:ext uri="{FF2B5EF4-FFF2-40B4-BE49-F238E27FC236}">
                <a16:creationId xmlns:a16="http://schemas.microsoft.com/office/drawing/2014/main" id="{B9454D95-B362-4CB6-B706-EB2022A3342D}"/>
              </a:ext>
              <a:ext uri="{C183D7F6-B498-43B3-948B-1728B52AA6E4}">
                <adec:decorative xmlns:adec="http://schemas.microsoft.com/office/drawing/2017/decorative" val="1"/>
              </a:ext>
            </a:extLst>
          </p:cNvPr>
          <p:cNvSpPr>
            <a:spLocks noGrp="1"/>
          </p:cNvSpPr>
          <p:nvPr>
            <p:ph type="pic" sz="quarter" idx="11" hasCustomPrompt="1"/>
          </p:nvPr>
        </p:nvSpPr>
        <p:spPr>
          <a:xfrm>
            <a:off x="3124200" y="0"/>
            <a:ext cx="9067800" cy="6858000"/>
          </a:xfrm>
          <a:custGeom>
            <a:avLst/>
            <a:gdLst>
              <a:gd name="connsiteX0" fmla="*/ 5205086 w 9067800"/>
              <a:gd name="connsiteY0" fmla="*/ 0 h 6858000"/>
              <a:gd name="connsiteX1" fmla="*/ 6957685 w 9067800"/>
              <a:gd name="connsiteY1" fmla="*/ 0 h 6858000"/>
              <a:gd name="connsiteX2" fmla="*/ 9067800 w 9067800"/>
              <a:gd name="connsiteY2" fmla="*/ 0 h 6858000"/>
              <a:gd name="connsiteX3" fmla="*/ 9067800 w 9067800"/>
              <a:gd name="connsiteY3" fmla="*/ 6827058 h 6858000"/>
              <a:gd name="connsiteX4" fmla="*/ 9044315 w 9067800"/>
              <a:gd name="connsiteY4" fmla="*/ 6858000 h 6858000"/>
              <a:gd name="connsiteX5" fmla="*/ 7291715 w 9067800"/>
              <a:gd name="connsiteY5" fmla="*/ 6858000 h 6858000"/>
              <a:gd name="connsiteX6" fmla="*/ 1752601 w 9067800"/>
              <a:gd name="connsiteY6" fmla="*/ 6858000 h 6858000"/>
              <a:gd name="connsiteX7" fmla="*/ 0 w 90678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67800" h="6858000">
                <a:moveTo>
                  <a:pt x="5205086" y="0"/>
                </a:moveTo>
                <a:lnTo>
                  <a:pt x="6957685" y="0"/>
                </a:lnTo>
                <a:lnTo>
                  <a:pt x="9067800" y="0"/>
                </a:lnTo>
                <a:lnTo>
                  <a:pt x="9067800" y="6827058"/>
                </a:lnTo>
                <a:lnTo>
                  <a:pt x="9044315" y="6858000"/>
                </a:lnTo>
                <a:lnTo>
                  <a:pt x="7291715" y="6858000"/>
                </a:lnTo>
                <a:lnTo>
                  <a:pt x="1752601" y="6858000"/>
                </a:lnTo>
                <a:lnTo>
                  <a:pt x="0" y="6858000"/>
                </a:lnTo>
                <a:close/>
              </a:path>
            </a:pathLst>
          </a:cu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533400" y="266700"/>
            <a:ext cx="5105400" cy="63246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933450" y="762000"/>
            <a:ext cx="4381500" cy="3429000"/>
          </a:xfrm>
        </p:spPr>
        <p:txBody>
          <a:bodyPr anchor="ctr">
            <a:normAutofit/>
          </a:bodyPr>
          <a:lstStyle>
            <a:lvl1pPr algn="ctr">
              <a:defRPr sz="5000" spc="200" baseline="0"/>
            </a:lvl1pPr>
          </a:lstStyle>
          <a:p>
            <a:r>
              <a:rPr lang="en-US" dirty="0"/>
              <a:t>THANK </a:t>
            </a:r>
            <a:r>
              <a:rPr lang="en-US" dirty="0" err="1"/>
              <a:t>yOU</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0800000" flipV="1">
            <a:off x="314325" y="49530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304480348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losing-Thank you 5">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56388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hasCustomPrompt="1"/>
          </p:nvPr>
        </p:nvSpPr>
        <p:spPr>
          <a:xfrm>
            <a:off x="1257300" y="1447800"/>
            <a:ext cx="4114800" cy="3962400"/>
          </a:xfrm>
        </p:spPr>
        <p:txBody>
          <a:bodyPr anchor="ctr">
            <a:normAutofit/>
          </a:bodyPr>
          <a:lstStyle>
            <a:lvl1pPr algn="ctr">
              <a:defRPr sz="5000" spc="200" baseline="0"/>
            </a:lvl1pPr>
          </a:lstStyle>
          <a:p>
            <a:r>
              <a:rPr lang="en-US" dirty="0"/>
              <a:t>THANK </a:t>
            </a:r>
            <a:r>
              <a:rPr lang="en-US" dirty="0" err="1"/>
              <a:t>yOU</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a:off x="2705100" y="409575"/>
            <a:ext cx="1219200" cy="400050"/>
          </a:xfr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a:off x="2705100" y="6076950"/>
            <a:ext cx="1219200" cy="400050"/>
          </a:xfrm>
          <a:solidFill>
            <a:schemeClr val="accent2"/>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1325539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FC033E0E-968F-40A8-BE78-354499D7F913}"/>
              </a:ext>
              <a:ext uri="{C183D7F6-B498-43B3-948B-1728B52AA6E4}">
                <adec:decorative xmlns:adec="http://schemas.microsoft.com/office/drawing/2017/decorative" val="1"/>
              </a:ext>
            </a:extLst>
          </p:cNvPr>
          <p:cNvSpPr>
            <a:spLocks noGrp="1"/>
          </p:cNvSpPr>
          <p:nvPr>
            <p:ph type="body" sz="quarter" idx="21" hasCustomPrompt="1"/>
          </p:nvPr>
        </p:nvSpPr>
        <p:spPr>
          <a:xfrm rot="19594102" flipH="1">
            <a:off x="584131" y="-142449"/>
            <a:ext cx="1218268" cy="6177109"/>
          </a:xfrm>
          <a:custGeom>
            <a:avLst/>
            <a:gdLst>
              <a:gd name="connsiteX0" fmla="*/ 1114975 w 1218268"/>
              <a:gd name="connsiteY0" fmla="*/ 1688918 h 6177109"/>
              <a:gd name="connsiteX1" fmla="*/ 1114975 w 1218268"/>
              <a:gd name="connsiteY1" fmla="*/ 5441035 h 6177109"/>
              <a:gd name="connsiteX2" fmla="*/ 1218268 w 1218268"/>
              <a:gd name="connsiteY2" fmla="*/ 5372844 h 6177109"/>
              <a:gd name="connsiteX3" fmla="*/ 1218268 w 1218268"/>
              <a:gd name="connsiteY3" fmla="*/ 1845382 h 6177109"/>
              <a:gd name="connsiteX4" fmla="*/ 675740 w 1218268"/>
              <a:gd name="connsiteY4" fmla="*/ 1023583 h 6177109"/>
              <a:gd name="connsiteX5" fmla="*/ 675740 w 1218268"/>
              <a:gd name="connsiteY5" fmla="*/ 5731005 h 6177109"/>
              <a:gd name="connsiteX6" fmla="*/ 951275 w 1218268"/>
              <a:gd name="connsiteY6" fmla="*/ 5549105 h 6177109"/>
              <a:gd name="connsiteX7" fmla="*/ 951275 w 1218268"/>
              <a:gd name="connsiteY7" fmla="*/ 1440952 h 6177109"/>
              <a:gd name="connsiteX8" fmla="*/ 0 w 1218268"/>
              <a:gd name="connsiteY8" fmla="*/ 0 h 6177109"/>
              <a:gd name="connsiteX9" fmla="*/ 0 w 1218268"/>
              <a:gd name="connsiteY9" fmla="*/ 6177109 h 6177109"/>
              <a:gd name="connsiteX10" fmla="*/ 485620 w 1218268"/>
              <a:gd name="connsiteY10" fmla="*/ 5856517 h 6177109"/>
              <a:gd name="connsiteX11" fmla="*/ 485620 w 1218268"/>
              <a:gd name="connsiteY11" fmla="*/ 735597 h 6177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8268" h="6177109">
                <a:moveTo>
                  <a:pt x="1114975" y="1688918"/>
                </a:moveTo>
                <a:lnTo>
                  <a:pt x="1114975" y="5441035"/>
                </a:lnTo>
                <a:lnTo>
                  <a:pt x="1218268" y="5372844"/>
                </a:lnTo>
                <a:lnTo>
                  <a:pt x="1218268" y="1845382"/>
                </a:lnTo>
                <a:close/>
                <a:moveTo>
                  <a:pt x="675740" y="1023583"/>
                </a:moveTo>
                <a:lnTo>
                  <a:pt x="675740" y="5731005"/>
                </a:lnTo>
                <a:lnTo>
                  <a:pt x="951275" y="5549105"/>
                </a:lnTo>
                <a:lnTo>
                  <a:pt x="951275" y="1440952"/>
                </a:lnTo>
                <a:close/>
                <a:moveTo>
                  <a:pt x="0" y="0"/>
                </a:moveTo>
                <a:lnTo>
                  <a:pt x="0" y="6177109"/>
                </a:lnTo>
                <a:lnTo>
                  <a:pt x="485620" y="5856517"/>
                </a:lnTo>
                <a:lnTo>
                  <a:pt x="485620" y="735597"/>
                </a:lnTo>
                <a:close/>
              </a:path>
            </a:pathLst>
          </a:custGeom>
          <a:solidFill>
            <a:schemeClr val="bg1"/>
          </a:solidFill>
          <a:effectLst/>
        </p:spPr>
        <p:txBody>
          <a:bodyPr wrap="square">
            <a:noAutofit/>
          </a:bodyPr>
          <a:lstStyle>
            <a:lvl1pPr marL="0" indent="0">
              <a:buNone/>
              <a:defRPr>
                <a:solidFill>
                  <a:schemeClr val="tx1">
                    <a:alpha val="0"/>
                  </a:schemeClr>
                </a:solidFill>
              </a:defRPr>
            </a:lvl1pPr>
          </a:lstStyle>
          <a:p>
            <a:pPr lvl="0"/>
            <a:r>
              <a:rPr lang="en-US" dirty="0"/>
              <a:t>I</a:t>
            </a:r>
            <a:endParaRPr lang="en-GB" dirty="0"/>
          </a:p>
        </p:txBody>
      </p:sp>
      <p:sp>
        <p:nvSpPr>
          <p:cNvPr id="15" name="Picture Placeholder 14">
            <a:extLst>
              <a:ext uri="{FF2B5EF4-FFF2-40B4-BE49-F238E27FC236}">
                <a16:creationId xmlns:a16="http://schemas.microsoft.com/office/drawing/2014/main" id="{B9454D95-B362-4CB6-B706-EB2022A3342D}"/>
              </a:ext>
              <a:ext uri="{C183D7F6-B498-43B3-948B-1728B52AA6E4}">
                <adec:decorative xmlns:adec="http://schemas.microsoft.com/office/drawing/2017/decorative" val="1"/>
              </a:ext>
            </a:extLst>
          </p:cNvPr>
          <p:cNvSpPr>
            <a:spLocks noGrp="1"/>
          </p:cNvSpPr>
          <p:nvPr>
            <p:ph type="pic" sz="quarter" idx="11" hasCustomPrompt="1"/>
          </p:nvPr>
        </p:nvSpPr>
        <p:spPr>
          <a:xfrm>
            <a:off x="3124200" y="0"/>
            <a:ext cx="9067800" cy="6858000"/>
          </a:xfrm>
          <a:custGeom>
            <a:avLst/>
            <a:gdLst>
              <a:gd name="connsiteX0" fmla="*/ 5205086 w 9067800"/>
              <a:gd name="connsiteY0" fmla="*/ 0 h 6858000"/>
              <a:gd name="connsiteX1" fmla="*/ 6957685 w 9067800"/>
              <a:gd name="connsiteY1" fmla="*/ 0 h 6858000"/>
              <a:gd name="connsiteX2" fmla="*/ 9067800 w 9067800"/>
              <a:gd name="connsiteY2" fmla="*/ 0 h 6858000"/>
              <a:gd name="connsiteX3" fmla="*/ 9067800 w 9067800"/>
              <a:gd name="connsiteY3" fmla="*/ 6827058 h 6858000"/>
              <a:gd name="connsiteX4" fmla="*/ 9044315 w 9067800"/>
              <a:gd name="connsiteY4" fmla="*/ 6858000 h 6858000"/>
              <a:gd name="connsiteX5" fmla="*/ 7291715 w 9067800"/>
              <a:gd name="connsiteY5" fmla="*/ 6858000 h 6858000"/>
              <a:gd name="connsiteX6" fmla="*/ 1752601 w 9067800"/>
              <a:gd name="connsiteY6" fmla="*/ 6858000 h 6858000"/>
              <a:gd name="connsiteX7" fmla="*/ 0 w 90678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67800" h="6858000">
                <a:moveTo>
                  <a:pt x="5205086" y="0"/>
                </a:moveTo>
                <a:lnTo>
                  <a:pt x="6957685" y="0"/>
                </a:lnTo>
                <a:lnTo>
                  <a:pt x="9067800" y="0"/>
                </a:lnTo>
                <a:lnTo>
                  <a:pt x="9067800" y="6827058"/>
                </a:lnTo>
                <a:lnTo>
                  <a:pt x="9044315" y="6858000"/>
                </a:lnTo>
                <a:lnTo>
                  <a:pt x="7291715" y="6858000"/>
                </a:lnTo>
                <a:lnTo>
                  <a:pt x="1752601" y="6858000"/>
                </a:lnTo>
                <a:lnTo>
                  <a:pt x="0" y="6858000"/>
                </a:lnTo>
                <a:close/>
              </a:path>
            </a:pathLst>
          </a:custGeom>
          <a:solidFill>
            <a:schemeClr val="bg1"/>
          </a:solidFill>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533400" y="266700"/>
            <a:ext cx="5105400" cy="63246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933450" y="762000"/>
            <a:ext cx="4381500" cy="3429000"/>
          </a:xfrm>
        </p:spPr>
        <p:txBody>
          <a:bodyPr anchor="ctr">
            <a:normAutofit/>
          </a:bodyPr>
          <a:lstStyle>
            <a:lvl1pPr algn="ct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933450" y="4343400"/>
            <a:ext cx="4381500" cy="1355732"/>
          </a:xfrm>
        </p:spPr>
        <p:txBody>
          <a:bodyPr lIns="91440" rIns="91440" anchor="t">
            <a:normAutofit/>
          </a:bodyPr>
          <a:lstStyle>
            <a:lvl1pPr marL="0" indent="0" algn="ctr">
              <a:lnSpc>
                <a:spcPct val="100000"/>
              </a:lnSpc>
              <a:spcBef>
                <a:spcPts val="0"/>
              </a:spcBef>
              <a:spcAft>
                <a:spcPts val="0"/>
              </a:spcAft>
              <a:buNone/>
              <a:defRPr sz="16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rot="10800000" flipV="1">
            <a:off x="314325" y="4953000"/>
            <a:ext cx="1143000" cy="1790700"/>
          </a:xfrm>
          <a:prstGeom prst="triangle">
            <a:avLst>
              <a:gd name="adj" fmla="val 100000"/>
            </a:avLst>
          </a:prstGeo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104992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623EB06-2F79-4698-807D-96A58B4F1D71}"/>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6858000"/>
          </a:xfrm>
          <a:custGeom>
            <a:avLst/>
            <a:gdLst>
              <a:gd name="connsiteX0" fmla="*/ 0 w 8329286"/>
              <a:gd name="connsiteY0" fmla="*/ 0 h 6858000"/>
              <a:gd name="connsiteX1" fmla="*/ 8329286 w 8329286"/>
              <a:gd name="connsiteY1" fmla="*/ 0 h 6858000"/>
              <a:gd name="connsiteX2" fmla="*/ 3124200 w 8329286"/>
              <a:gd name="connsiteY2" fmla="*/ 6858000 h 6858000"/>
              <a:gd name="connsiteX3" fmla="*/ 0 w 83292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9286" h="6858000">
                <a:moveTo>
                  <a:pt x="0" y="0"/>
                </a:moveTo>
                <a:lnTo>
                  <a:pt x="8329286" y="0"/>
                </a:lnTo>
                <a:lnTo>
                  <a:pt x="3124200" y="6858000"/>
                </a:lnTo>
                <a:lnTo>
                  <a:pt x="0" y="6858000"/>
                </a:lnTo>
                <a:close/>
              </a:path>
            </a:pathLst>
          </a:custGeom>
          <a:solidFill>
            <a:schemeClr val="bg1"/>
          </a:solidFill>
          <a:effectLst>
            <a:outerShdw blurRad="228600" dist="38100" algn="l" rotWithShape="0">
              <a:prstClr val="black">
                <a:alpha val="40000"/>
              </a:prstClr>
            </a:outerShdw>
          </a:effectLst>
        </p:spPr>
        <p:txBody>
          <a:bodyPr wrap="square" anchor="ctr">
            <a:noAutofit/>
          </a:bodyPr>
          <a:lstStyle>
            <a:lvl1pPr marL="0" indent="0" algn="ctr">
              <a:buNone/>
              <a:defRPr/>
            </a:lvl1pPr>
          </a:lstStyle>
          <a:p>
            <a:r>
              <a:rPr lang="en-US" dirty="0"/>
              <a:t>Insert Image</a:t>
            </a:r>
            <a:endParaRPr lang="en-GB" dirty="0"/>
          </a:p>
        </p:txBody>
      </p:sp>
      <p:sp>
        <p:nvSpPr>
          <p:cNvPr id="17" name="Text Placeholder 16">
            <a:extLst>
              <a:ext uri="{FF2B5EF4-FFF2-40B4-BE49-F238E27FC236}">
                <a16:creationId xmlns:a16="http://schemas.microsoft.com/office/drawing/2014/main" id="{FF9E63E5-568A-4FA2-9851-E5BFA12B85D1}"/>
              </a:ext>
              <a:ext uri="{C183D7F6-B498-43B3-948B-1728B52AA6E4}">
                <adec:decorative xmlns:adec="http://schemas.microsoft.com/office/drawing/2017/decorative" val="1"/>
              </a:ext>
            </a:extLst>
          </p:cNvPr>
          <p:cNvSpPr>
            <a:spLocks noGrp="1"/>
          </p:cNvSpPr>
          <p:nvPr>
            <p:ph type="body" sz="quarter" idx="12" hasCustomPrompt="1"/>
          </p:nvPr>
        </p:nvSpPr>
        <p:spPr>
          <a:xfrm>
            <a:off x="990600" y="609600"/>
            <a:ext cx="4648200" cy="5638800"/>
          </a:xfrm>
          <a:solidFill>
            <a:schemeClr val="bg1"/>
          </a:solidFill>
          <a:effectLst>
            <a:outerShdw blurRad="3556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2" name="Title 1"/>
          <p:cNvSpPr>
            <a:spLocks noGrp="1"/>
          </p:cNvSpPr>
          <p:nvPr>
            <p:ph type="ctrTitle"/>
          </p:nvPr>
        </p:nvSpPr>
        <p:spPr>
          <a:xfrm>
            <a:off x="1257300" y="1447800"/>
            <a:ext cx="4114800" cy="3962400"/>
          </a:xfrm>
        </p:spPr>
        <p:txBody>
          <a:bodyPr anchor="ctr">
            <a:normAutofit/>
          </a:bodyPr>
          <a:lstStyle>
            <a:lvl1pPr algn="ct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6057900" y="4495801"/>
            <a:ext cx="4876800" cy="609600"/>
          </a:xfrm>
        </p:spPr>
        <p:txBody>
          <a:bodyPr lIns="91440" rIns="91440" anchor="ctr">
            <a:normAutofit/>
          </a:bodyPr>
          <a:lstStyle>
            <a:lvl1pPr marL="0" indent="0" algn="l">
              <a:lnSpc>
                <a:spcPct val="100000"/>
              </a:lnSpc>
              <a:spcBef>
                <a:spcPts val="0"/>
              </a:spcBef>
              <a:spcAft>
                <a:spcPts val="0"/>
              </a:spcAft>
              <a:buNone/>
              <a:defRPr sz="16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7" name="Text Placeholder 16">
            <a:extLst>
              <a:ext uri="{FF2B5EF4-FFF2-40B4-BE49-F238E27FC236}">
                <a16:creationId xmlns:a16="http://schemas.microsoft.com/office/drawing/2014/main" id="{D6D785D2-DAEB-48F3-AB8A-2954F03ACD2B}"/>
              </a:ext>
              <a:ext uri="{C183D7F6-B498-43B3-948B-1728B52AA6E4}">
                <adec:decorative xmlns:adec="http://schemas.microsoft.com/office/drawing/2017/decorative" val="1"/>
              </a:ext>
            </a:extLst>
          </p:cNvPr>
          <p:cNvSpPr>
            <a:spLocks noGrp="1"/>
          </p:cNvSpPr>
          <p:nvPr>
            <p:ph type="body" sz="quarter" idx="13" hasCustomPrompt="1"/>
          </p:nvPr>
        </p:nvSpPr>
        <p:spPr>
          <a:xfrm>
            <a:off x="2705100" y="409575"/>
            <a:ext cx="1219200" cy="400050"/>
          </a:xfrm>
          <a:solidFill>
            <a:schemeClr val="accent2"/>
          </a:solidFill>
          <a:effectLst>
            <a:outerShdw blurRad="50800" dist="38100" dir="2700000" algn="t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
        <p:nvSpPr>
          <p:cNvPr id="8" name="Text Placeholder 16">
            <a:extLst>
              <a:ext uri="{FF2B5EF4-FFF2-40B4-BE49-F238E27FC236}">
                <a16:creationId xmlns:a16="http://schemas.microsoft.com/office/drawing/2014/main" id="{BB42ECCE-195D-45F5-94EB-137CEFCFE916}"/>
              </a:ext>
              <a:ext uri="{C183D7F6-B498-43B3-948B-1728B52AA6E4}">
                <adec:decorative xmlns:adec="http://schemas.microsoft.com/office/drawing/2017/decorative" val="1"/>
              </a:ext>
            </a:extLst>
          </p:cNvPr>
          <p:cNvSpPr>
            <a:spLocks noGrp="1"/>
          </p:cNvSpPr>
          <p:nvPr>
            <p:ph type="body" sz="quarter" idx="14" hasCustomPrompt="1"/>
          </p:nvPr>
        </p:nvSpPr>
        <p:spPr>
          <a:xfrm>
            <a:off x="2705100" y="6076950"/>
            <a:ext cx="1219200" cy="400050"/>
          </a:xfrm>
          <a:solidFill>
            <a:schemeClr val="accent2"/>
          </a:solidFill>
          <a:effectLst>
            <a:outerShdw blurRad="50800" dist="38100" dir="18900000" algn="bl" rotWithShape="0">
              <a:prstClr val="black">
                <a:alpha val="40000"/>
              </a:prstClr>
            </a:outerShdw>
          </a:effectLst>
        </p:spPr>
        <p:txBody>
          <a:bodyPr/>
          <a:lstStyle>
            <a:lvl1pPr marL="0" indent="0">
              <a:buNone/>
              <a:defRPr>
                <a:solidFill>
                  <a:schemeClr val="tx1">
                    <a:alpha val="0"/>
                  </a:schemeClr>
                </a:solidFill>
              </a:defRPr>
            </a:lvl1pPr>
          </a:lstStyle>
          <a:p>
            <a:pPr lvl="0"/>
            <a:r>
              <a:rPr lang="en-US" dirty="0"/>
              <a:t>I</a:t>
            </a:r>
            <a:endParaRPr lang="en-GB" dirty="0"/>
          </a:p>
        </p:txBody>
      </p:sp>
    </p:spTree>
    <p:extLst>
      <p:ext uri="{BB962C8B-B14F-4D97-AF65-F5344CB8AC3E}">
        <p14:creationId xmlns:p14="http://schemas.microsoft.com/office/powerpoint/2010/main" val="2601318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1447800"/>
          </a:xfrm>
        </p:spPr>
        <p:txBody>
          <a:bodyPr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2667000"/>
            <a:ext cx="10288693"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14" name="Slide Number Placeholder 5">
            <a:extLst>
              <a:ext uri="{FF2B5EF4-FFF2-40B4-BE49-F238E27FC236}">
                <a16:creationId xmlns:a16="http://schemas.microsoft.com/office/drawing/2014/main" id="{0621E917-505B-493E-99EE-2E57CB3327C6}"/>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7924664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72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Emphasis-Sub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42CCEE-B750-4EF9-BAE5-217844AE7456}"/>
              </a:ext>
              <a:ext uri="{C183D7F6-B498-43B3-948B-1728B52AA6E4}">
                <adec:decorative xmlns:adec="http://schemas.microsoft.com/office/drawing/2017/decorative" val="1"/>
              </a:ext>
            </a:extLst>
          </p:cNvPr>
          <p:cNvSpPr/>
          <p:nvPr userDrawn="1"/>
        </p:nvSpPr>
        <p:spPr>
          <a:xfrm>
            <a:off x="0" y="0"/>
            <a:ext cx="12192000" cy="1129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015F2E0-A9EE-4095-8DFC-C3BBA80FAEEE}"/>
              </a:ext>
            </a:extLst>
          </p:cNvPr>
          <p:cNvSpPr>
            <a:spLocks noGrp="1"/>
          </p:cNvSpPr>
          <p:nvPr>
            <p:ph type="title"/>
          </p:nvPr>
        </p:nvSpPr>
        <p:spPr>
          <a:xfrm>
            <a:off x="548640" y="990600"/>
            <a:ext cx="10805160" cy="707886"/>
          </a:xfrm>
        </p:spPr>
        <p:txBody>
          <a:bodyPr anchor="t">
            <a:normAutofit/>
          </a:bodyPr>
          <a:lstStyle>
            <a:lvl1pPr>
              <a:lnSpc>
                <a:spcPct val="100000"/>
              </a:lnSpc>
              <a:defRPr sz="4000" b="0">
                <a:latin typeface="+mj-lt"/>
              </a:defRPr>
            </a:lvl1pPr>
          </a:lstStyle>
          <a:p>
            <a:r>
              <a:rPr lang="en-US" noProof="0"/>
              <a:t>Click to edit Master title style</a:t>
            </a:r>
          </a:p>
        </p:txBody>
      </p:sp>
      <p:sp>
        <p:nvSpPr>
          <p:cNvPr id="7" name="Content Placeholder 6">
            <a:extLst>
              <a:ext uri="{FF2B5EF4-FFF2-40B4-BE49-F238E27FC236}">
                <a16:creationId xmlns:a16="http://schemas.microsoft.com/office/drawing/2014/main" id="{35FB90DC-1879-4B22-883B-7444D1A858EC}"/>
              </a:ext>
            </a:extLst>
          </p:cNvPr>
          <p:cNvSpPr>
            <a:spLocks noGrp="1"/>
          </p:cNvSpPr>
          <p:nvPr>
            <p:ph sz="quarter" idx="13"/>
          </p:nvPr>
        </p:nvSpPr>
        <p:spPr>
          <a:xfrm>
            <a:off x="548640" y="2667000"/>
            <a:ext cx="10288693" cy="3660648"/>
          </a:xfrm>
        </p:spPr>
        <p:txBody>
          <a:bodyPr lIns="91440" rIns="9144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Picture Placeholder 9">
            <a:extLst>
              <a:ext uri="{FF2B5EF4-FFF2-40B4-BE49-F238E27FC236}">
                <a16:creationId xmlns:a16="http://schemas.microsoft.com/office/drawing/2014/main" id="{B1F422E5-0916-42D9-AC79-50E4FC133F3D}"/>
              </a:ext>
              <a:ext uri="{C183D7F6-B498-43B3-948B-1728B52AA6E4}">
                <adec:decorative xmlns:adec="http://schemas.microsoft.com/office/drawing/2017/decorative" val="1"/>
              </a:ext>
            </a:extLst>
          </p:cNvPr>
          <p:cNvSpPr>
            <a:spLocks noGrp="1"/>
          </p:cNvSpPr>
          <p:nvPr>
            <p:ph type="pic" sz="quarter" idx="15" hasCustomPrompt="1"/>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solidFill>
            <a:schemeClr val="bg1"/>
          </a:solidFill>
          <a:effectLst>
            <a:outerShdw blurRad="50800" dist="38100" dir="5400000" algn="t" rotWithShape="0">
              <a:prstClr val="black">
                <a:alpha val="40000"/>
              </a:prstClr>
            </a:outerShdw>
          </a:effectLst>
        </p:spPr>
        <p:txBody>
          <a:bodyPr wrap="square" anchor="ctr">
            <a:noAutofit/>
          </a:bodyPr>
          <a:lstStyle>
            <a:lvl1pPr marL="0" indent="0" algn="ctr">
              <a:buNone/>
              <a:defRPr sz="1600">
                <a:solidFill>
                  <a:schemeClr val="bg1">
                    <a:lumMod val="75000"/>
                  </a:schemeClr>
                </a:solidFill>
              </a:defRPr>
            </a:lvl1pPr>
          </a:lstStyle>
          <a:p>
            <a:r>
              <a:rPr lang="en-US" noProof="0" dirty="0"/>
              <a:t>Insert Image</a:t>
            </a:r>
          </a:p>
        </p:txBody>
      </p:sp>
      <p:sp>
        <p:nvSpPr>
          <p:cNvPr id="8" name="Text Placeholder 7">
            <a:extLst>
              <a:ext uri="{FF2B5EF4-FFF2-40B4-BE49-F238E27FC236}">
                <a16:creationId xmlns:a16="http://schemas.microsoft.com/office/drawing/2014/main" id="{4D8DAD49-E192-4934-8CF1-25E9CA66F761}"/>
              </a:ext>
            </a:extLst>
          </p:cNvPr>
          <p:cNvSpPr>
            <a:spLocks noGrp="1"/>
          </p:cNvSpPr>
          <p:nvPr>
            <p:ph type="body" sz="quarter" idx="16" hasCustomPrompt="1"/>
          </p:nvPr>
        </p:nvSpPr>
        <p:spPr>
          <a:xfrm>
            <a:off x="-1" y="1676400"/>
            <a:ext cx="10837333" cy="424732"/>
          </a:xfrm>
          <a:solidFill>
            <a:schemeClr val="accent1"/>
          </a:solidFill>
        </p:spPr>
        <p:txBody>
          <a:bodyPr wrap="square" lIns="640080" rIns="91440">
            <a:spAutoFit/>
          </a:bodyPr>
          <a:lstStyle>
            <a:lvl1pPr marL="0" indent="0">
              <a:buNone/>
              <a:defRPr sz="2400" b="0">
                <a:solidFill>
                  <a:schemeClr val="bg1"/>
                </a:solidFill>
              </a:defRPr>
            </a:lvl1pPr>
          </a:lstStyle>
          <a:p>
            <a:pPr lvl="0"/>
            <a:r>
              <a:rPr lang="en-US" noProof="0"/>
              <a:t>Add additional text </a:t>
            </a:r>
          </a:p>
        </p:txBody>
      </p:sp>
      <p:sp>
        <p:nvSpPr>
          <p:cNvPr id="13" name="Slide Number Placeholder 5">
            <a:extLst>
              <a:ext uri="{FF2B5EF4-FFF2-40B4-BE49-F238E27FC236}">
                <a16:creationId xmlns:a16="http://schemas.microsoft.com/office/drawing/2014/main" id="{08E95652-9528-4150-8049-C40C3BB1BB08}"/>
              </a:ext>
            </a:extLst>
          </p:cNvPr>
          <p:cNvSpPr>
            <a:spLocks noGrp="1"/>
          </p:cNvSpPr>
          <p:nvPr>
            <p:ph type="sldNum" sz="quarter" idx="4"/>
          </p:nvPr>
        </p:nvSpPr>
        <p:spPr>
          <a:xfrm>
            <a:off x="628788" y="6339840"/>
            <a:ext cx="302281" cy="365760"/>
          </a:xfrm>
          <a:prstGeom prst="rect">
            <a:avLst/>
          </a:prstGeom>
          <a:solidFill>
            <a:schemeClr val="bg1">
              <a:alpha val="82000"/>
            </a:schemeClr>
          </a:solidFill>
          <a:ln>
            <a:solidFill>
              <a:schemeClr val="accent2"/>
            </a:solidFill>
          </a:ln>
        </p:spPr>
        <p:txBody>
          <a:bodyPr vert="horz" lIns="0" tIns="45720" rIns="0" bIns="45720" rtlCol="0" anchor="ctr"/>
          <a:lstStyle>
            <a:lvl1pPr algn="ctr">
              <a:defRPr sz="1000">
                <a:solidFill>
                  <a:schemeClr val="tx1">
                    <a:lumMod val="95000"/>
                    <a:lumOff val="5000"/>
                  </a:schemeClr>
                </a:solidFill>
                <a:latin typeface="+mj-lt"/>
              </a:defRPr>
            </a:lvl1pPr>
          </a:lstStyle>
          <a:p>
            <a:fld id="{4FAB73BC-B049-4115-A692-8D63A059BFB8}" type="slidenum">
              <a:rPr lang="en-US" noProof="0" smtClean="0"/>
              <a:pPr/>
              <a:t>‹#›</a:t>
            </a:fld>
            <a:endParaRPr lang="en-US" noProof="0" dirty="0"/>
          </a:p>
        </p:txBody>
      </p:sp>
    </p:spTree>
    <p:extLst>
      <p:ext uri="{BB962C8B-B14F-4D97-AF65-F5344CB8AC3E}">
        <p14:creationId xmlns:p14="http://schemas.microsoft.com/office/powerpoint/2010/main" val="1305947646"/>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72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640" y="548640"/>
            <a:ext cx="11106150"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8640" y="2103120"/>
            <a:ext cx="11106150" cy="422148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4938679"/>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1" r:id="rId3"/>
    <p:sldLayoutId id="2147483962" r:id="rId4"/>
    <p:sldLayoutId id="2147483964" r:id="rId5"/>
    <p:sldLayoutId id="2147483958" r:id="rId6"/>
    <p:sldLayoutId id="2147483963" r:id="rId7"/>
    <p:sldLayoutId id="2147483957" r:id="rId8"/>
    <p:sldLayoutId id="2147483965" r:id="rId9"/>
    <p:sldLayoutId id="2147483966" r:id="rId10"/>
    <p:sldLayoutId id="2147483996" r:id="rId11"/>
    <p:sldLayoutId id="2147483997" r:id="rId12"/>
    <p:sldLayoutId id="2147483998" r:id="rId13"/>
    <p:sldLayoutId id="2147483999" r:id="rId14"/>
    <p:sldLayoutId id="2147484000" r:id="rId15"/>
    <p:sldLayoutId id="2147484001" r:id="rId16"/>
    <p:sldLayoutId id="2147484007" r:id="rId17"/>
    <p:sldLayoutId id="2147483967" r:id="rId18"/>
    <p:sldLayoutId id="2147483968" r:id="rId19"/>
    <p:sldLayoutId id="2147483987" r:id="rId20"/>
    <p:sldLayoutId id="2147483969" r:id="rId21"/>
    <p:sldLayoutId id="2147483970" r:id="rId22"/>
    <p:sldLayoutId id="2147483971" r:id="rId23"/>
    <p:sldLayoutId id="2147483972" r:id="rId24"/>
    <p:sldLayoutId id="2147483973" r:id="rId25"/>
    <p:sldLayoutId id="2147483978" r:id="rId26"/>
    <p:sldLayoutId id="2147483974" r:id="rId27"/>
    <p:sldLayoutId id="2147483975" r:id="rId28"/>
    <p:sldLayoutId id="2147483976" r:id="rId29"/>
    <p:sldLayoutId id="2147483977" r:id="rId30"/>
    <p:sldLayoutId id="2147483988" r:id="rId31"/>
    <p:sldLayoutId id="2147483989" r:id="rId32"/>
    <p:sldLayoutId id="2147483990" r:id="rId33"/>
    <p:sldLayoutId id="2147483991" r:id="rId34"/>
    <p:sldLayoutId id="2147483992" r:id="rId35"/>
    <p:sldLayoutId id="2147483993" r:id="rId36"/>
    <p:sldLayoutId id="2147483995" r:id="rId37"/>
    <p:sldLayoutId id="2147484002" r:id="rId38"/>
    <p:sldLayoutId id="2147484003" r:id="rId39"/>
    <p:sldLayoutId id="2147484004" r:id="rId40"/>
    <p:sldLayoutId id="2147483994" r:id="rId41"/>
    <p:sldLayoutId id="2147484005" r:id="rId42"/>
    <p:sldLayoutId id="2147484006" r:id="rId43"/>
    <p:sldLayoutId id="2147483979" r:id="rId44"/>
    <p:sldLayoutId id="2147483980" r:id="rId45"/>
    <p:sldLayoutId id="2147483981" r:id="rId46"/>
    <p:sldLayoutId id="2147483982" r:id="rId47"/>
    <p:sldLayoutId id="2147483983" r:id="rId48"/>
    <p:sldLayoutId id="2147483984" r:id="rId49"/>
    <p:sldLayoutId id="2147483985" r:id="rId50"/>
    <p:sldLayoutId id="2147483986" r:id="rId51"/>
    <p:sldLayoutId id="2147484008" r:id="rId52"/>
    <p:sldLayoutId id="2147484009" r:id="rId53"/>
    <p:sldLayoutId id="2147484010" r:id="rId54"/>
    <p:sldLayoutId id="2147484011" r:id="rId55"/>
    <p:sldLayoutId id="2147484012" r:id="rId56"/>
  </p:sldLayoutIdLst>
  <p:hf hdr="0" ftr="0" dt="0"/>
  <p:txStyles>
    <p:titleStyle>
      <a:lvl1pPr algn="l" defTabSz="914400" rtl="0" eaLnBrk="1" latinLnBrk="0" hangingPunct="1">
        <a:lnSpc>
          <a:spcPct val="90000"/>
        </a:lnSpc>
        <a:spcBef>
          <a:spcPct val="0"/>
        </a:spcBef>
        <a:buNone/>
        <a:defRPr sz="4200" kern="1200" cap="all" spc="100" baseline="0">
          <a:solidFill>
            <a:schemeClr val="tx1">
              <a:lumMod val="95000"/>
              <a:lumOff val="5000"/>
            </a:schemeClr>
          </a:solidFill>
          <a:latin typeface="+mj-lt"/>
          <a:ea typeface="+mj-ea"/>
          <a:cs typeface="+mj-cs"/>
        </a:defRPr>
      </a:lvl1pPr>
    </p:titleStyle>
    <p:bodyStyle>
      <a:lvl1pPr marL="228600" indent="-22860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36">
          <p15:clr>
            <a:srgbClr val="F26B43"/>
          </p15:clr>
        </p15:guide>
        <p15:guide id="4" orient="horz" pos="336">
          <p15:clr>
            <a:srgbClr val="F26B43"/>
          </p15:clr>
        </p15:guide>
        <p15:guide id="5" pos="7344">
          <p15:clr>
            <a:srgbClr val="F26B43"/>
          </p15:clr>
        </p15:guide>
        <p15:guide id="6" orient="horz" pos="398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0.xml"/><Relationship Id="rId5" Type="http://schemas.openxmlformats.org/officeDocument/2006/relationships/image" Target="../media/image16.jpe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hyperlink" Target="https://data.worldbank.org/" TargetMode="Externa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hyperlink" Target="https://data.un.org/" TargetMode="Externa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hyperlink" Target="https://www.who.int/data/gho" TargetMode="Externa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5.xml"/><Relationship Id="rId5" Type="http://schemas.openxmlformats.org/officeDocument/2006/relationships/image" Target="../media/image5.sv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3" Type="http://schemas.openxmlformats.org/officeDocument/2006/relationships/hyperlink" Target="https://data.un.org/" TargetMode="External"/><Relationship Id="rId2" Type="http://schemas.openxmlformats.org/officeDocument/2006/relationships/hyperlink" Target="https://data.worldbank.org/" TargetMode="External"/><Relationship Id="rId1" Type="http://schemas.openxmlformats.org/officeDocument/2006/relationships/slideLayout" Target="../slideLayouts/slideLayout15.xml"/><Relationship Id="rId6" Type="http://schemas.openxmlformats.org/officeDocument/2006/relationships/hyperlink" Target="https://data.oecd.org/" TargetMode="External"/><Relationship Id="rId5" Type="http://schemas.openxmlformats.org/officeDocument/2006/relationships/hyperlink" Target="https://data.imf.org/" TargetMode="External"/><Relationship Id="rId4" Type="http://schemas.openxmlformats.org/officeDocument/2006/relationships/hyperlink" Target="https://www.who.int/data/gho"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09890287-4DB6-4C87-AEAF-17E9594F401B}"/>
              </a:ext>
              <a:ext uri="{C183D7F6-B498-43B3-948B-1728B52AA6E4}">
                <adec:decorative xmlns:adec="http://schemas.microsoft.com/office/drawing/2017/decorative" val="1"/>
              </a:ext>
            </a:extLst>
          </p:cNvPr>
          <p:cNvPicPr>
            <a:picLocks noGrp="1" noChangeAspect="1"/>
          </p:cNvPicPr>
          <p:nvPr>
            <p:ph type="pic" sz="quarter" idx="11"/>
          </p:nvPr>
        </p:nvPicPr>
        <p:blipFill>
          <a:blip r:embed="rId3"/>
          <a:srcRect t="7813" b="7813"/>
          <a:stretch>
            <a:fillRect/>
          </a:stretch>
        </p:blipFill>
        <p:spPr/>
      </p:pic>
      <p:sp>
        <p:nvSpPr>
          <p:cNvPr id="285" name="Text Placeholder 284">
            <a:extLst>
              <a:ext uri="{FF2B5EF4-FFF2-40B4-BE49-F238E27FC236}">
                <a16:creationId xmlns:a16="http://schemas.microsoft.com/office/drawing/2014/main" id="{C0BF9B80-F084-4423-8C1C-E79BE829875F}"/>
              </a:ext>
              <a:ext uri="{C183D7F6-B498-43B3-948B-1728B52AA6E4}">
                <adec:decorative xmlns:adec="http://schemas.microsoft.com/office/drawing/2017/decorative" val="1"/>
              </a:ext>
            </a:extLst>
          </p:cNvPr>
          <p:cNvSpPr>
            <a:spLocks noGrp="1"/>
          </p:cNvSpPr>
          <p:nvPr>
            <p:ph type="body" sz="quarter" idx="13"/>
          </p:nvPr>
        </p:nvSpPr>
        <p:spPr/>
        <p:txBody>
          <a:bodyPr/>
          <a:lstStyle/>
          <a:p>
            <a:endParaRPr lang="en-US" dirty="0"/>
          </a:p>
        </p:txBody>
      </p:sp>
      <p:sp>
        <p:nvSpPr>
          <p:cNvPr id="286" name="Text Placeholder 285">
            <a:extLst>
              <a:ext uri="{FF2B5EF4-FFF2-40B4-BE49-F238E27FC236}">
                <a16:creationId xmlns:a16="http://schemas.microsoft.com/office/drawing/2014/main" id="{9626180B-FF05-48CF-BFB3-C95C9B5DAB99}"/>
              </a:ext>
              <a:ext uri="{C183D7F6-B498-43B3-948B-1728B52AA6E4}">
                <adec:decorative xmlns:adec="http://schemas.microsoft.com/office/drawing/2017/decorative" val="1"/>
              </a:ext>
            </a:extLst>
          </p:cNvPr>
          <p:cNvSpPr>
            <a:spLocks noGrp="1"/>
          </p:cNvSpPr>
          <p:nvPr>
            <p:ph type="body" sz="quarter" idx="15"/>
          </p:nvPr>
        </p:nvSpPr>
        <p:spPr/>
        <p:txBody>
          <a:bodyPr/>
          <a:lstStyle/>
          <a:p>
            <a:endParaRPr lang="en-US" dirty="0"/>
          </a:p>
        </p:txBody>
      </p:sp>
      <p:sp>
        <p:nvSpPr>
          <p:cNvPr id="6" name="Title 5">
            <a:extLst>
              <a:ext uri="{FF2B5EF4-FFF2-40B4-BE49-F238E27FC236}">
                <a16:creationId xmlns:a16="http://schemas.microsoft.com/office/drawing/2014/main" id="{3933031D-018B-489E-B613-2113C1CD2360}"/>
              </a:ext>
            </a:extLst>
          </p:cNvPr>
          <p:cNvSpPr>
            <a:spLocks noGrp="1"/>
          </p:cNvSpPr>
          <p:nvPr>
            <p:ph type="ctrTitle"/>
          </p:nvPr>
        </p:nvSpPr>
        <p:spPr>
          <a:xfrm>
            <a:off x="3071664" y="1556792"/>
            <a:ext cx="5956527" cy="2277784"/>
          </a:xfrm>
        </p:spPr>
        <p:txBody>
          <a:bodyPr>
            <a:normAutofit/>
          </a:bodyPr>
          <a:lstStyle/>
          <a:p>
            <a:br>
              <a:rPr lang="en-GB" sz="5400" b="1" dirty="0">
                <a:ea typeface="Calibri" panose="020F0502020204030204" pitchFamily="34" charset="0"/>
                <a:cs typeface="Calibri" panose="020F0502020204030204" pitchFamily="34" charset="0"/>
              </a:rPr>
            </a:br>
            <a:r>
              <a:rPr lang="en-GB" sz="6000" b="1" dirty="0">
                <a:ea typeface="Calibri" panose="020F0502020204030204" pitchFamily="34" charset="0"/>
                <a:cs typeface="Calibri" panose="020F0502020204030204" pitchFamily="34" charset="0"/>
              </a:rPr>
              <a:t>Group 4</a:t>
            </a:r>
            <a:endParaRPr lang="en-US" sz="6000" dirty="0"/>
          </a:p>
        </p:txBody>
      </p:sp>
      <p:sp>
        <p:nvSpPr>
          <p:cNvPr id="7" name="Subtitle 6">
            <a:extLst>
              <a:ext uri="{FF2B5EF4-FFF2-40B4-BE49-F238E27FC236}">
                <a16:creationId xmlns:a16="http://schemas.microsoft.com/office/drawing/2014/main" id="{606F8B2E-A7F5-4413-BEED-BFF7C3D9FF78}"/>
              </a:ext>
            </a:extLst>
          </p:cNvPr>
          <p:cNvSpPr>
            <a:spLocks noGrp="1"/>
          </p:cNvSpPr>
          <p:nvPr>
            <p:ph type="subTitle" idx="1"/>
          </p:nvPr>
        </p:nvSpPr>
        <p:spPr>
          <a:xfrm>
            <a:off x="4007768" y="4297679"/>
            <a:ext cx="4124525" cy="787505"/>
          </a:xfrm>
        </p:spPr>
        <p:txBody>
          <a:bodyPr>
            <a:normAutofit/>
          </a:bodyPr>
          <a:lstStyle/>
          <a:p>
            <a:r>
              <a:rPr lang="en-US" sz="2400" b="1" dirty="0"/>
              <a:t>11</a:t>
            </a:r>
            <a:r>
              <a:rPr lang="en-US" sz="2400" b="1" baseline="30000" dirty="0"/>
              <a:t>th</a:t>
            </a:r>
            <a:r>
              <a:rPr lang="en-US" sz="2400" b="1" dirty="0"/>
              <a:t> August 2025</a:t>
            </a:r>
          </a:p>
        </p:txBody>
      </p:sp>
    </p:spTree>
    <p:extLst>
      <p:ext uri="{BB962C8B-B14F-4D97-AF65-F5344CB8AC3E}">
        <p14:creationId xmlns:p14="http://schemas.microsoft.com/office/powerpoint/2010/main" val="31352289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9FFB65-FF05-4978-E212-6C8A5A1F20D0}"/>
            </a:ext>
          </a:extLst>
        </p:cNvPr>
        <p:cNvGrpSpPr/>
        <p:nvPr/>
      </p:nvGrpSpPr>
      <p:grpSpPr>
        <a:xfrm>
          <a:off x="0" y="0"/>
          <a:ext cx="0" cy="0"/>
          <a:chOff x="0" y="0"/>
          <a:chExt cx="0" cy="0"/>
        </a:xfrm>
      </p:grpSpPr>
      <p:sp>
        <p:nvSpPr>
          <p:cNvPr id="43" name="Title 42">
            <a:extLst>
              <a:ext uri="{FF2B5EF4-FFF2-40B4-BE49-F238E27FC236}">
                <a16:creationId xmlns:a16="http://schemas.microsoft.com/office/drawing/2014/main" id="{A8C46B21-E642-5A5E-4523-D983BFFF3343}"/>
              </a:ext>
            </a:extLst>
          </p:cNvPr>
          <p:cNvSpPr>
            <a:spLocks noGrp="1"/>
          </p:cNvSpPr>
          <p:nvPr>
            <p:ph type="title"/>
          </p:nvPr>
        </p:nvSpPr>
        <p:spPr>
          <a:xfrm>
            <a:off x="839416" y="111740"/>
            <a:ext cx="10729192" cy="487722"/>
          </a:xfrm>
        </p:spPr>
        <p:txBody>
          <a:bodyPr anchor="t">
            <a:noAutofit/>
          </a:bodyPr>
          <a:lstStyle/>
          <a:p>
            <a:r>
              <a:rPr lang="en-US" sz="3200" dirty="0">
                <a:solidFill>
                  <a:srgbClr val="7030A0"/>
                </a:solidFill>
              </a:rPr>
              <a:t>  THREE KEY OPEN DATA SOURCES</a:t>
            </a:r>
          </a:p>
        </p:txBody>
      </p:sp>
      <p:sp>
        <p:nvSpPr>
          <p:cNvPr id="44" name="Subtitle 43">
            <a:extLst>
              <a:ext uri="{FF2B5EF4-FFF2-40B4-BE49-F238E27FC236}">
                <a16:creationId xmlns:a16="http://schemas.microsoft.com/office/drawing/2014/main" id="{766B8F57-0A60-F36B-0DF9-989007AF8B42}"/>
              </a:ext>
            </a:extLst>
          </p:cNvPr>
          <p:cNvSpPr>
            <a:spLocks noGrp="1"/>
          </p:cNvSpPr>
          <p:nvPr>
            <p:ph sz="quarter" idx="13"/>
          </p:nvPr>
        </p:nvSpPr>
        <p:spPr>
          <a:xfrm>
            <a:off x="4583832" y="2003811"/>
            <a:ext cx="5256584" cy="4199399"/>
          </a:xfrm>
        </p:spPr>
        <p:txBody>
          <a:bodyPr anchor="t">
            <a:noAutofit/>
          </a:bodyPr>
          <a:lstStyle/>
          <a:p>
            <a:pPr marL="0" indent="0">
              <a:lnSpc>
                <a:spcPct val="90000"/>
              </a:lnSpc>
              <a:buNone/>
            </a:pPr>
            <a:r>
              <a:rPr lang="en-US" sz="2800" b="1" dirty="0">
                <a:solidFill>
                  <a:srgbClr val="0070C0"/>
                </a:solidFill>
              </a:rPr>
              <a:t>The World Bank Group </a:t>
            </a:r>
          </a:p>
          <a:p>
            <a:pPr marL="0" indent="0">
              <a:lnSpc>
                <a:spcPct val="90000"/>
              </a:lnSpc>
              <a:buNone/>
            </a:pPr>
            <a:endParaRPr lang="en-US" sz="2800" dirty="0">
              <a:solidFill>
                <a:srgbClr val="0070C0"/>
              </a:solidFill>
            </a:endParaRPr>
          </a:p>
          <a:p>
            <a:pPr marL="0" indent="0">
              <a:lnSpc>
                <a:spcPct val="90000"/>
              </a:lnSpc>
              <a:buNone/>
            </a:pPr>
            <a:r>
              <a:rPr lang="en-US" sz="2800" dirty="0">
                <a:solidFill>
                  <a:srgbClr val="0070C0"/>
                </a:solidFill>
              </a:rPr>
              <a:t> </a:t>
            </a:r>
          </a:p>
          <a:p>
            <a:pPr marL="0" indent="0">
              <a:lnSpc>
                <a:spcPct val="90000"/>
              </a:lnSpc>
              <a:buNone/>
            </a:pPr>
            <a:r>
              <a:rPr lang="en-US" sz="2800" b="1" dirty="0">
                <a:solidFill>
                  <a:srgbClr val="0070C0"/>
                </a:solidFill>
              </a:rPr>
              <a:t>United Nations </a:t>
            </a:r>
          </a:p>
          <a:p>
            <a:pPr marL="0" indent="0">
              <a:lnSpc>
                <a:spcPct val="90000"/>
              </a:lnSpc>
              <a:buNone/>
            </a:pPr>
            <a:endParaRPr lang="en-US" sz="2800" dirty="0">
              <a:solidFill>
                <a:srgbClr val="0070C0"/>
              </a:solidFill>
              <a:latin typeface="+mj-lt"/>
            </a:endParaRPr>
          </a:p>
          <a:p>
            <a:pPr marL="0" indent="0">
              <a:lnSpc>
                <a:spcPct val="90000"/>
              </a:lnSpc>
              <a:buNone/>
            </a:pPr>
            <a:endParaRPr lang="en-US" sz="2800" dirty="0">
              <a:solidFill>
                <a:srgbClr val="0070C0"/>
              </a:solidFill>
            </a:endParaRPr>
          </a:p>
          <a:p>
            <a:pPr marL="0" indent="0">
              <a:lnSpc>
                <a:spcPct val="90000"/>
              </a:lnSpc>
              <a:buNone/>
            </a:pPr>
            <a:r>
              <a:rPr lang="en-US" sz="2800" b="1" dirty="0">
                <a:solidFill>
                  <a:srgbClr val="0070C0"/>
                </a:solidFill>
              </a:rPr>
              <a:t>World Health Organisation</a:t>
            </a:r>
            <a:endParaRPr lang="en-GH" sz="2800" b="1" dirty="0">
              <a:solidFill>
                <a:srgbClr val="0070C0"/>
              </a:solidFill>
            </a:endParaRPr>
          </a:p>
        </p:txBody>
      </p:sp>
      <p:pic>
        <p:nvPicPr>
          <p:cNvPr id="4100" name="Picture 4" descr="World Bank Group | Land Portal">
            <a:extLst>
              <a:ext uri="{FF2B5EF4-FFF2-40B4-BE49-F238E27FC236}">
                <a16:creationId xmlns:a16="http://schemas.microsoft.com/office/drawing/2014/main" id="{434E612D-0977-A493-16B0-95A94BB439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56135" y="2003811"/>
            <a:ext cx="1406652" cy="635942"/>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6F63FE0F-3B1C-6A4A-A04D-01EE290050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56135" y="3536606"/>
            <a:ext cx="1486460" cy="720080"/>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APO Group - Africa Newsroom / Press Releases Related to Africa">
            <a:extLst>
              <a:ext uri="{FF2B5EF4-FFF2-40B4-BE49-F238E27FC236}">
                <a16:creationId xmlns:a16="http://schemas.microsoft.com/office/drawing/2014/main" id="{AF5269FF-8C91-C7B3-37D5-0CDD91CA302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16231" y="5153539"/>
            <a:ext cx="1486460" cy="107543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37B9328-30A5-3FAC-EE74-9A088C96BDAD}"/>
              </a:ext>
            </a:extLst>
          </p:cNvPr>
          <p:cNvSpPr txBox="1"/>
          <p:nvPr/>
        </p:nvSpPr>
        <p:spPr>
          <a:xfrm>
            <a:off x="815346" y="757399"/>
            <a:ext cx="9505056" cy="919342"/>
          </a:xfrm>
          <a:prstGeom prst="rect">
            <a:avLst/>
          </a:prstGeom>
          <a:solidFill>
            <a:schemeClr val="bg1"/>
          </a:solidFill>
          <a:ln>
            <a:solidFill>
              <a:schemeClr val="bg1"/>
            </a:solidFill>
          </a:ln>
        </p:spPr>
        <p:txBody>
          <a:bodyPr wrap="square" rtlCol="0">
            <a:spAutoFit/>
          </a:bodyPr>
          <a:lstStyle/>
          <a:p>
            <a:r>
              <a:rPr lang="en-US" i="1" dirty="0">
                <a:solidFill>
                  <a:srgbClr val="002060"/>
                </a:solidFill>
              </a:rPr>
              <a:t>The data from these three organizations is presented in internationally recognized formats and classifications. Their datasets are widely used, reliable, and trusted by policymakers, researchers, and institutions worldwide</a:t>
            </a:r>
          </a:p>
        </p:txBody>
      </p:sp>
    </p:spTree>
    <p:extLst>
      <p:ext uri="{BB962C8B-B14F-4D97-AF65-F5344CB8AC3E}">
        <p14:creationId xmlns:p14="http://schemas.microsoft.com/office/powerpoint/2010/main" val="545400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74CF7C-6D26-966E-4B7B-33683177AE84}"/>
              </a:ext>
            </a:extLst>
          </p:cNvPr>
          <p:cNvSpPr>
            <a:spLocks noGrp="1"/>
          </p:cNvSpPr>
          <p:nvPr>
            <p:ph type="title"/>
          </p:nvPr>
        </p:nvSpPr>
        <p:spPr>
          <a:xfrm>
            <a:off x="1631504" y="2719491"/>
            <a:ext cx="9577064" cy="707886"/>
          </a:xfrm>
        </p:spPr>
        <p:txBody>
          <a:bodyPr>
            <a:normAutofit fontScale="90000"/>
          </a:bodyPr>
          <a:lstStyle/>
          <a:p>
            <a:r>
              <a:rPr lang="en-US" dirty="0">
                <a:solidFill>
                  <a:srgbClr val="7030A0"/>
                </a:solidFill>
              </a:rPr>
              <a:t>Demonstrating access to the three key Open Data Sources</a:t>
            </a:r>
            <a:br>
              <a:rPr lang="en-GH" dirty="0">
                <a:solidFill>
                  <a:srgbClr val="00B0F0"/>
                </a:solidFill>
              </a:rPr>
            </a:br>
            <a:br>
              <a:rPr lang="en-GH" dirty="0">
                <a:solidFill>
                  <a:srgbClr val="00B0F0"/>
                </a:solidFill>
              </a:rPr>
            </a:br>
            <a:endParaRPr lang="en-GH" dirty="0"/>
          </a:p>
        </p:txBody>
      </p:sp>
      <p:sp>
        <p:nvSpPr>
          <p:cNvPr id="3" name="Slide Number Placeholder 2">
            <a:extLst>
              <a:ext uri="{FF2B5EF4-FFF2-40B4-BE49-F238E27FC236}">
                <a16:creationId xmlns:a16="http://schemas.microsoft.com/office/drawing/2014/main" id="{A9BE5200-06E7-C478-78DD-DDBCC1AE4ABE}"/>
              </a:ext>
            </a:extLst>
          </p:cNvPr>
          <p:cNvSpPr>
            <a:spLocks noGrp="1"/>
          </p:cNvSpPr>
          <p:nvPr>
            <p:ph type="sldNum" sz="quarter" idx="4"/>
          </p:nvPr>
        </p:nvSpPr>
        <p:spPr/>
        <p:txBody>
          <a:bodyPr/>
          <a:lstStyle/>
          <a:p>
            <a:fld id="{4FAB73BC-B049-4115-A692-8D63A059BFB8}" type="slidenum">
              <a:rPr lang="en-US" noProof="0" smtClean="0"/>
              <a:pPr/>
              <a:t>11</a:t>
            </a:fld>
            <a:endParaRPr lang="en-US" noProof="0" dirty="0"/>
          </a:p>
        </p:txBody>
      </p:sp>
    </p:spTree>
    <p:extLst>
      <p:ext uri="{BB962C8B-B14F-4D97-AF65-F5344CB8AC3E}">
        <p14:creationId xmlns:p14="http://schemas.microsoft.com/office/powerpoint/2010/main" val="160514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823493-C7D3-D115-D509-3437C9293512}"/>
              </a:ext>
            </a:extLst>
          </p:cNvPr>
          <p:cNvSpPr>
            <a:spLocks noGrp="1"/>
          </p:cNvSpPr>
          <p:nvPr>
            <p:ph type="title"/>
          </p:nvPr>
        </p:nvSpPr>
        <p:spPr>
          <a:xfrm>
            <a:off x="407368" y="980728"/>
            <a:ext cx="8428896" cy="646074"/>
          </a:xfrm>
        </p:spPr>
        <p:txBody>
          <a:bodyPr>
            <a:normAutofit fontScale="90000"/>
          </a:bodyPr>
          <a:lstStyle/>
          <a:p>
            <a:pPr algn="ctr"/>
            <a:r>
              <a:rPr lang="en-US" b="1" dirty="0">
                <a:solidFill>
                  <a:srgbClr val="7030A0"/>
                </a:solidFill>
              </a:rPr>
              <a:t>ACCESS TO World Bank Open Data</a:t>
            </a:r>
            <a:br>
              <a:rPr lang="en-US" b="1" dirty="0"/>
            </a:br>
            <a:endParaRPr lang="en-GH" dirty="0"/>
          </a:p>
        </p:txBody>
      </p:sp>
      <p:sp>
        <p:nvSpPr>
          <p:cNvPr id="3" name="Slide Number Placeholder 2">
            <a:extLst>
              <a:ext uri="{FF2B5EF4-FFF2-40B4-BE49-F238E27FC236}">
                <a16:creationId xmlns:a16="http://schemas.microsoft.com/office/drawing/2014/main" id="{7AF7DD9A-9F72-8D66-B747-5D62A1208C4C}"/>
              </a:ext>
            </a:extLst>
          </p:cNvPr>
          <p:cNvSpPr>
            <a:spLocks noGrp="1"/>
          </p:cNvSpPr>
          <p:nvPr>
            <p:ph type="sldNum" sz="quarter" idx="4"/>
          </p:nvPr>
        </p:nvSpPr>
        <p:spPr/>
        <p:txBody>
          <a:bodyPr/>
          <a:lstStyle/>
          <a:p>
            <a:fld id="{4FAB73BC-B049-4115-A692-8D63A059BFB8}" type="slidenum">
              <a:rPr lang="en-US" noProof="0" smtClean="0"/>
              <a:pPr/>
              <a:t>12</a:t>
            </a:fld>
            <a:endParaRPr lang="en-US" noProof="0" dirty="0"/>
          </a:p>
        </p:txBody>
      </p:sp>
      <p:sp>
        <p:nvSpPr>
          <p:cNvPr id="6" name="TextBox 5">
            <a:extLst>
              <a:ext uri="{FF2B5EF4-FFF2-40B4-BE49-F238E27FC236}">
                <a16:creationId xmlns:a16="http://schemas.microsoft.com/office/drawing/2014/main" id="{102EAAFD-0863-5102-C2A6-36FBCFE6F5DB}"/>
              </a:ext>
            </a:extLst>
          </p:cNvPr>
          <p:cNvSpPr txBox="1"/>
          <p:nvPr/>
        </p:nvSpPr>
        <p:spPr>
          <a:xfrm>
            <a:off x="1127448" y="1988840"/>
            <a:ext cx="9433048" cy="3046988"/>
          </a:xfrm>
          <a:prstGeom prst="rect">
            <a:avLst/>
          </a:prstGeom>
          <a:noFill/>
        </p:spPr>
        <p:txBody>
          <a:bodyPr wrap="square" rtlCol="0">
            <a:spAutoFit/>
          </a:bodyPr>
          <a:lstStyle/>
          <a:p>
            <a:pPr marL="342900" indent="-342900">
              <a:buFont typeface="Wingdings" panose="05000000000000000000" pitchFamily="2" charset="2"/>
              <a:buChar char="q"/>
            </a:pPr>
            <a:r>
              <a:rPr lang="en-US" sz="2400" dirty="0">
                <a:solidFill>
                  <a:srgbClr val="0070C0"/>
                </a:solidFill>
              </a:rPr>
              <a:t>Website: </a:t>
            </a:r>
            <a:r>
              <a:rPr lang="en-US" sz="2400" dirty="0">
                <a:solidFill>
                  <a:srgbClr val="0070C0"/>
                </a:solidFill>
                <a:hlinkClick r:id="rId2"/>
              </a:rPr>
              <a:t>https://data.worldbank.org</a:t>
            </a:r>
            <a:endParaRPr lang="en-US" sz="2400" dirty="0">
              <a:solidFill>
                <a:srgbClr val="0070C0"/>
              </a:solidFill>
            </a:endParaRPr>
          </a:p>
          <a:p>
            <a:endParaRPr lang="en-US" sz="2400" dirty="0">
              <a:solidFill>
                <a:srgbClr val="0070C0"/>
              </a:solidFill>
            </a:endParaRPr>
          </a:p>
          <a:p>
            <a:pPr marL="342900" indent="-342900">
              <a:buFont typeface="Wingdings" panose="05000000000000000000" pitchFamily="2" charset="2"/>
              <a:buChar char="q"/>
            </a:pPr>
            <a:r>
              <a:rPr lang="en-US" sz="2400" dirty="0">
                <a:solidFill>
                  <a:srgbClr val="0070C0"/>
                </a:solidFill>
              </a:rPr>
              <a:t>Locate Data &amp; Resources</a:t>
            </a:r>
          </a:p>
          <a:p>
            <a:endParaRPr lang="en-US" sz="2400" dirty="0">
              <a:solidFill>
                <a:srgbClr val="0070C0"/>
              </a:solidFill>
            </a:endParaRPr>
          </a:p>
          <a:p>
            <a:pPr marL="342900" indent="-342900">
              <a:buFont typeface="Wingdings" panose="05000000000000000000" pitchFamily="2" charset="2"/>
              <a:buChar char="q"/>
            </a:pPr>
            <a:r>
              <a:rPr lang="en-US" sz="2400" dirty="0">
                <a:solidFill>
                  <a:srgbClr val="0070C0"/>
                </a:solidFill>
              </a:rPr>
              <a:t>Search for indicators (e.g., GDP per capita) or browse by topic/country/economy/indicator</a:t>
            </a:r>
          </a:p>
          <a:p>
            <a:endParaRPr lang="en-US" sz="2400" dirty="0">
              <a:solidFill>
                <a:srgbClr val="0070C0"/>
              </a:solidFill>
            </a:endParaRPr>
          </a:p>
          <a:p>
            <a:pPr marL="342900" indent="-342900">
              <a:buFont typeface="Wingdings" panose="05000000000000000000" pitchFamily="2" charset="2"/>
              <a:buChar char="q"/>
            </a:pPr>
            <a:r>
              <a:rPr lang="en-US" sz="2400" dirty="0">
                <a:solidFill>
                  <a:srgbClr val="0070C0"/>
                </a:solidFill>
              </a:rPr>
              <a:t>Download datasets (CSV, Excel, Wide Format, JSON)</a:t>
            </a:r>
          </a:p>
        </p:txBody>
      </p:sp>
    </p:spTree>
    <p:extLst>
      <p:ext uri="{BB962C8B-B14F-4D97-AF65-F5344CB8AC3E}">
        <p14:creationId xmlns:p14="http://schemas.microsoft.com/office/powerpoint/2010/main" val="37255658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B3CE264-7871-23BD-C8C8-13D2F105BD36}"/>
              </a:ext>
            </a:extLst>
          </p:cNvPr>
          <p:cNvSpPr>
            <a:spLocks noGrp="1"/>
          </p:cNvSpPr>
          <p:nvPr>
            <p:ph type="sldNum" sz="quarter" idx="4"/>
          </p:nvPr>
        </p:nvSpPr>
        <p:spPr/>
        <p:txBody>
          <a:bodyPr/>
          <a:lstStyle/>
          <a:p>
            <a:fld id="{4FAB73BC-B049-4115-A692-8D63A059BFB8}" type="slidenum">
              <a:rPr lang="en-US" noProof="0" smtClean="0"/>
              <a:pPr/>
              <a:t>13</a:t>
            </a:fld>
            <a:endParaRPr lang="en-US" noProof="0" dirty="0"/>
          </a:p>
        </p:txBody>
      </p:sp>
      <p:pic>
        <p:nvPicPr>
          <p:cNvPr id="8" name="Picture 7" descr="A screenshot of a computer&#10;&#10;AI-generated content may be incorrect.">
            <a:extLst>
              <a:ext uri="{FF2B5EF4-FFF2-40B4-BE49-F238E27FC236}">
                <a16:creationId xmlns:a16="http://schemas.microsoft.com/office/drawing/2014/main" id="{3FC6F16F-7542-55CE-FAC2-350A6FAC3E51}"/>
              </a:ext>
            </a:extLst>
          </p:cNvPr>
          <p:cNvPicPr>
            <a:picLocks noChangeAspect="1"/>
          </p:cNvPicPr>
          <p:nvPr/>
        </p:nvPicPr>
        <p:blipFill>
          <a:blip r:embed="rId2"/>
          <a:stretch>
            <a:fillRect/>
          </a:stretch>
        </p:blipFill>
        <p:spPr>
          <a:xfrm>
            <a:off x="167970" y="666608"/>
            <a:ext cx="11856059" cy="5524784"/>
          </a:xfrm>
          <a:prstGeom prst="rect">
            <a:avLst/>
          </a:prstGeom>
        </p:spPr>
      </p:pic>
      <p:cxnSp>
        <p:nvCxnSpPr>
          <p:cNvPr id="10" name="Straight Arrow Connector 9">
            <a:extLst>
              <a:ext uri="{FF2B5EF4-FFF2-40B4-BE49-F238E27FC236}">
                <a16:creationId xmlns:a16="http://schemas.microsoft.com/office/drawing/2014/main" id="{178416B0-1C23-BF7F-ECF8-7332294138B7}"/>
              </a:ext>
            </a:extLst>
          </p:cNvPr>
          <p:cNvCxnSpPr>
            <a:cxnSpLocks/>
          </p:cNvCxnSpPr>
          <p:nvPr/>
        </p:nvCxnSpPr>
        <p:spPr>
          <a:xfrm flipV="1">
            <a:off x="6838528" y="967684"/>
            <a:ext cx="1512168" cy="72008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9" name="Straight Arrow Connector 18">
            <a:extLst>
              <a:ext uri="{FF2B5EF4-FFF2-40B4-BE49-F238E27FC236}">
                <a16:creationId xmlns:a16="http://schemas.microsoft.com/office/drawing/2014/main" id="{2676E0A5-E7BA-D5F2-5D07-1956F442C219}"/>
              </a:ext>
            </a:extLst>
          </p:cNvPr>
          <p:cNvCxnSpPr>
            <a:cxnSpLocks/>
          </p:cNvCxnSpPr>
          <p:nvPr/>
        </p:nvCxnSpPr>
        <p:spPr>
          <a:xfrm flipV="1">
            <a:off x="6888088" y="2708920"/>
            <a:ext cx="1440160" cy="72008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3386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188B5-821A-AB84-F657-2ECB5E4E67A7}"/>
            </a:ext>
          </a:extLst>
        </p:cNvPr>
        <p:cNvGrpSpPr/>
        <p:nvPr/>
      </p:nvGrpSpPr>
      <p:grpSpPr>
        <a:xfrm>
          <a:off x="0" y="0"/>
          <a:ext cx="0" cy="0"/>
          <a:chOff x="0" y="0"/>
          <a:chExt cx="0" cy="0"/>
        </a:xfrm>
      </p:grpSpPr>
      <p:sp>
        <p:nvSpPr>
          <p:cNvPr id="21" name="Title 20">
            <a:extLst>
              <a:ext uri="{FF2B5EF4-FFF2-40B4-BE49-F238E27FC236}">
                <a16:creationId xmlns:a16="http://schemas.microsoft.com/office/drawing/2014/main" id="{5A4381ED-97BC-3574-30ED-841E0443C75A}"/>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E8BCBC49-9530-97F9-3268-474052802F2C}"/>
              </a:ext>
            </a:extLst>
          </p:cNvPr>
          <p:cNvSpPr>
            <a:spLocks noGrp="1"/>
          </p:cNvSpPr>
          <p:nvPr>
            <p:ph type="sldNum" sz="quarter" idx="4"/>
          </p:nvPr>
        </p:nvSpPr>
        <p:spPr/>
        <p:txBody>
          <a:bodyPr/>
          <a:lstStyle/>
          <a:p>
            <a:fld id="{4FAB73BC-B049-4115-A692-8D63A059BFB8}" type="slidenum">
              <a:rPr lang="en-US" noProof="0" smtClean="0"/>
              <a:pPr/>
              <a:t>14</a:t>
            </a:fld>
            <a:endParaRPr lang="en-US" noProof="0" dirty="0"/>
          </a:p>
        </p:txBody>
      </p:sp>
      <p:cxnSp>
        <p:nvCxnSpPr>
          <p:cNvPr id="10" name="Straight Arrow Connector 9">
            <a:extLst>
              <a:ext uri="{FF2B5EF4-FFF2-40B4-BE49-F238E27FC236}">
                <a16:creationId xmlns:a16="http://schemas.microsoft.com/office/drawing/2014/main" id="{6F2AD9EB-0D23-27D0-FAE0-D58E77FEDE6A}"/>
              </a:ext>
            </a:extLst>
          </p:cNvPr>
          <p:cNvCxnSpPr>
            <a:cxnSpLocks/>
          </p:cNvCxnSpPr>
          <p:nvPr/>
        </p:nvCxnSpPr>
        <p:spPr>
          <a:xfrm flipV="1">
            <a:off x="6889643" y="5135646"/>
            <a:ext cx="1512168" cy="72008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pic>
        <p:nvPicPr>
          <p:cNvPr id="4" name="Picture 3" descr="A screenshot of a computer&#10;&#10;AI-generated content may be incorrect.">
            <a:extLst>
              <a:ext uri="{FF2B5EF4-FFF2-40B4-BE49-F238E27FC236}">
                <a16:creationId xmlns:a16="http://schemas.microsoft.com/office/drawing/2014/main" id="{A40BD8D7-7687-D385-5F69-62D136A25113}"/>
              </a:ext>
            </a:extLst>
          </p:cNvPr>
          <p:cNvPicPr>
            <a:picLocks noChangeAspect="1"/>
          </p:cNvPicPr>
          <p:nvPr/>
        </p:nvPicPr>
        <p:blipFill>
          <a:blip r:embed="rId2"/>
          <a:stretch>
            <a:fillRect/>
          </a:stretch>
        </p:blipFill>
        <p:spPr>
          <a:xfrm>
            <a:off x="139394" y="476672"/>
            <a:ext cx="11913212" cy="5531134"/>
          </a:xfrm>
          <a:prstGeom prst="rect">
            <a:avLst/>
          </a:prstGeom>
        </p:spPr>
      </p:pic>
      <p:cxnSp>
        <p:nvCxnSpPr>
          <p:cNvPr id="6" name="Straight Arrow Connector 5">
            <a:extLst>
              <a:ext uri="{FF2B5EF4-FFF2-40B4-BE49-F238E27FC236}">
                <a16:creationId xmlns:a16="http://schemas.microsoft.com/office/drawing/2014/main" id="{EC42B3FE-953E-02D9-4D11-CCDFF046DA62}"/>
              </a:ext>
            </a:extLst>
          </p:cNvPr>
          <p:cNvCxnSpPr>
            <a:cxnSpLocks/>
          </p:cNvCxnSpPr>
          <p:nvPr/>
        </p:nvCxnSpPr>
        <p:spPr>
          <a:xfrm flipV="1">
            <a:off x="3647728" y="2204864"/>
            <a:ext cx="720080" cy="792088"/>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4" name="Straight Arrow Connector 13">
            <a:extLst>
              <a:ext uri="{FF2B5EF4-FFF2-40B4-BE49-F238E27FC236}">
                <a16:creationId xmlns:a16="http://schemas.microsoft.com/office/drawing/2014/main" id="{31FA9CB4-02EA-8128-CB21-690CDC34C44F}"/>
              </a:ext>
            </a:extLst>
          </p:cNvPr>
          <p:cNvCxnSpPr>
            <a:cxnSpLocks/>
          </p:cNvCxnSpPr>
          <p:nvPr/>
        </p:nvCxnSpPr>
        <p:spPr>
          <a:xfrm>
            <a:off x="335360" y="2276872"/>
            <a:ext cx="708308" cy="948693"/>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608581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5D6F1F0-1F58-9917-21E5-40AAA842A79E}"/>
              </a:ext>
            </a:extLst>
          </p:cNvPr>
          <p:cNvSpPr>
            <a:spLocks noGrp="1"/>
          </p:cNvSpPr>
          <p:nvPr>
            <p:ph type="sldNum" sz="quarter" idx="4"/>
          </p:nvPr>
        </p:nvSpPr>
        <p:spPr/>
        <p:txBody>
          <a:bodyPr/>
          <a:lstStyle/>
          <a:p>
            <a:fld id="{4FAB73BC-B049-4115-A692-8D63A059BFB8}" type="slidenum">
              <a:rPr lang="en-US" noProof="0" smtClean="0"/>
              <a:pPr/>
              <a:t>15</a:t>
            </a:fld>
            <a:endParaRPr lang="en-US" noProof="0" dirty="0"/>
          </a:p>
        </p:txBody>
      </p:sp>
      <p:pic>
        <p:nvPicPr>
          <p:cNvPr id="12" name="Picture 11" descr="A screenshot of a computer">
            <a:extLst>
              <a:ext uri="{FF2B5EF4-FFF2-40B4-BE49-F238E27FC236}">
                <a16:creationId xmlns:a16="http://schemas.microsoft.com/office/drawing/2014/main" id="{1542AD1B-249E-DD57-712C-601A5AAD56B7}"/>
              </a:ext>
            </a:extLst>
          </p:cNvPr>
          <p:cNvPicPr>
            <a:picLocks noChangeAspect="1"/>
          </p:cNvPicPr>
          <p:nvPr/>
        </p:nvPicPr>
        <p:blipFill>
          <a:blip r:embed="rId2"/>
          <a:stretch>
            <a:fillRect/>
          </a:stretch>
        </p:blipFill>
        <p:spPr>
          <a:xfrm>
            <a:off x="101292" y="404664"/>
            <a:ext cx="11989416" cy="5832648"/>
          </a:xfrm>
          <a:prstGeom prst="rect">
            <a:avLst/>
          </a:prstGeom>
        </p:spPr>
      </p:pic>
      <p:cxnSp>
        <p:nvCxnSpPr>
          <p:cNvPr id="14" name="Straight Arrow Connector 13">
            <a:extLst>
              <a:ext uri="{FF2B5EF4-FFF2-40B4-BE49-F238E27FC236}">
                <a16:creationId xmlns:a16="http://schemas.microsoft.com/office/drawing/2014/main" id="{9E0AFD0A-2334-096D-735F-165FF0859F8B}"/>
              </a:ext>
            </a:extLst>
          </p:cNvPr>
          <p:cNvCxnSpPr>
            <a:cxnSpLocks/>
          </p:cNvCxnSpPr>
          <p:nvPr/>
        </p:nvCxnSpPr>
        <p:spPr>
          <a:xfrm flipV="1">
            <a:off x="7104112" y="2363180"/>
            <a:ext cx="576064" cy="14401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261DFC71-CA6D-505D-CA70-B29258C63929}"/>
              </a:ext>
            </a:extLst>
          </p:cNvPr>
          <p:cNvCxnSpPr>
            <a:cxnSpLocks/>
          </p:cNvCxnSpPr>
          <p:nvPr/>
        </p:nvCxnSpPr>
        <p:spPr>
          <a:xfrm flipV="1">
            <a:off x="7140116" y="2852936"/>
            <a:ext cx="504056" cy="21602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23" name="Straight Arrow Connector 22">
            <a:extLst>
              <a:ext uri="{FF2B5EF4-FFF2-40B4-BE49-F238E27FC236}">
                <a16:creationId xmlns:a16="http://schemas.microsoft.com/office/drawing/2014/main" id="{2B3077E8-B80B-8566-A5EE-05DC5C922EF6}"/>
              </a:ext>
            </a:extLst>
          </p:cNvPr>
          <p:cNvCxnSpPr>
            <a:cxnSpLocks/>
          </p:cNvCxnSpPr>
          <p:nvPr/>
        </p:nvCxnSpPr>
        <p:spPr>
          <a:xfrm flipH="1" flipV="1">
            <a:off x="10272464" y="2363180"/>
            <a:ext cx="432048" cy="417748"/>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240703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0FC16-6210-DC91-51ED-8959BD0E71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E1EBBB-01AD-75A1-367E-B4F2DF64FD3F}"/>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2EFE1117-B7D8-3477-A374-AAA248FE93BD}"/>
              </a:ext>
            </a:extLst>
          </p:cNvPr>
          <p:cNvSpPr>
            <a:spLocks noGrp="1"/>
          </p:cNvSpPr>
          <p:nvPr>
            <p:ph type="sldNum" sz="quarter" idx="4"/>
          </p:nvPr>
        </p:nvSpPr>
        <p:spPr/>
        <p:txBody>
          <a:bodyPr/>
          <a:lstStyle/>
          <a:p>
            <a:fld id="{4FAB73BC-B049-4115-A692-8D63A059BFB8}" type="slidenum">
              <a:rPr lang="en-US" noProof="0" smtClean="0"/>
              <a:pPr/>
              <a:t>16</a:t>
            </a:fld>
            <a:endParaRPr lang="en-US" noProof="0" dirty="0"/>
          </a:p>
        </p:txBody>
      </p:sp>
      <p:pic>
        <p:nvPicPr>
          <p:cNvPr id="6" name="Picture 5" descr="A screenshot of a computer">
            <a:extLst>
              <a:ext uri="{FF2B5EF4-FFF2-40B4-BE49-F238E27FC236}">
                <a16:creationId xmlns:a16="http://schemas.microsoft.com/office/drawing/2014/main" id="{279F796B-F164-54AD-4D0D-14EA1618A7E2}"/>
              </a:ext>
            </a:extLst>
          </p:cNvPr>
          <p:cNvPicPr>
            <a:picLocks noChangeAspect="1"/>
          </p:cNvPicPr>
          <p:nvPr/>
        </p:nvPicPr>
        <p:blipFill>
          <a:blip r:embed="rId2"/>
          <a:stretch>
            <a:fillRect/>
          </a:stretch>
        </p:blipFill>
        <p:spPr>
          <a:xfrm>
            <a:off x="113992" y="548680"/>
            <a:ext cx="11964015" cy="5472608"/>
          </a:xfrm>
          <a:prstGeom prst="rect">
            <a:avLst/>
          </a:prstGeom>
        </p:spPr>
      </p:pic>
      <p:cxnSp>
        <p:nvCxnSpPr>
          <p:cNvPr id="8" name="Straight Arrow Connector 7">
            <a:extLst>
              <a:ext uri="{FF2B5EF4-FFF2-40B4-BE49-F238E27FC236}">
                <a16:creationId xmlns:a16="http://schemas.microsoft.com/office/drawing/2014/main" id="{147E5C5D-BC36-CA72-CDE4-57A9F0ECD25D}"/>
              </a:ext>
            </a:extLst>
          </p:cNvPr>
          <p:cNvCxnSpPr>
            <a:cxnSpLocks/>
          </p:cNvCxnSpPr>
          <p:nvPr/>
        </p:nvCxnSpPr>
        <p:spPr>
          <a:xfrm flipV="1">
            <a:off x="6816080" y="2568352"/>
            <a:ext cx="792088" cy="42860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717311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612C4A-C013-9107-F18B-CA203EB9C9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ECF395-E52F-D19E-0E17-D5BFE8F90D0D}"/>
              </a:ext>
            </a:extLst>
          </p:cNvPr>
          <p:cNvSpPr>
            <a:spLocks noGrp="1"/>
          </p:cNvSpPr>
          <p:nvPr>
            <p:ph type="title"/>
          </p:nvPr>
        </p:nvSpPr>
        <p:spPr>
          <a:xfrm>
            <a:off x="925967" y="794277"/>
            <a:ext cx="10805160" cy="707886"/>
          </a:xfrm>
        </p:spPr>
        <p:txBody>
          <a:bodyPr/>
          <a:lstStyle/>
          <a:p>
            <a:r>
              <a:rPr lang="en-US" b="1" dirty="0">
                <a:solidFill>
                  <a:srgbClr val="7030A0"/>
                </a:solidFill>
              </a:rPr>
              <a:t>ACCESS TO United Nations Open Data</a:t>
            </a:r>
            <a:endParaRPr lang="en-GH" b="1" dirty="0">
              <a:solidFill>
                <a:srgbClr val="7030A0"/>
              </a:solidFill>
            </a:endParaRPr>
          </a:p>
        </p:txBody>
      </p:sp>
      <p:sp>
        <p:nvSpPr>
          <p:cNvPr id="3" name="Slide Number Placeholder 2">
            <a:extLst>
              <a:ext uri="{FF2B5EF4-FFF2-40B4-BE49-F238E27FC236}">
                <a16:creationId xmlns:a16="http://schemas.microsoft.com/office/drawing/2014/main" id="{EF09B435-315F-018E-B52D-ABEB35A5BA81}"/>
              </a:ext>
            </a:extLst>
          </p:cNvPr>
          <p:cNvSpPr>
            <a:spLocks noGrp="1"/>
          </p:cNvSpPr>
          <p:nvPr>
            <p:ph type="sldNum" sz="quarter" idx="4"/>
          </p:nvPr>
        </p:nvSpPr>
        <p:spPr/>
        <p:txBody>
          <a:bodyPr/>
          <a:lstStyle/>
          <a:p>
            <a:fld id="{4FAB73BC-B049-4115-A692-8D63A059BFB8}" type="slidenum">
              <a:rPr lang="en-US" noProof="0" smtClean="0"/>
              <a:pPr/>
              <a:t>17</a:t>
            </a:fld>
            <a:endParaRPr lang="en-US" noProof="0" dirty="0"/>
          </a:p>
        </p:txBody>
      </p:sp>
      <p:sp>
        <p:nvSpPr>
          <p:cNvPr id="4" name="TextBox 3">
            <a:extLst>
              <a:ext uri="{FF2B5EF4-FFF2-40B4-BE49-F238E27FC236}">
                <a16:creationId xmlns:a16="http://schemas.microsoft.com/office/drawing/2014/main" id="{A905C0F2-6757-3A81-2DA7-FFC2B6915CCE}"/>
              </a:ext>
            </a:extLst>
          </p:cNvPr>
          <p:cNvSpPr txBox="1"/>
          <p:nvPr/>
        </p:nvSpPr>
        <p:spPr>
          <a:xfrm>
            <a:off x="1271464" y="2689085"/>
            <a:ext cx="10371896" cy="369332"/>
          </a:xfrm>
          <a:prstGeom prst="rect">
            <a:avLst/>
          </a:prstGeom>
          <a:noFill/>
        </p:spPr>
        <p:txBody>
          <a:bodyPr wrap="square" rtlCol="0">
            <a:spAutoFit/>
          </a:bodyPr>
          <a:lstStyle/>
          <a:p>
            <a:r>
              <a:rPr lang="en-US" dirty="0"/>
              <a:t>    </a:t>
            </a:r>
            <a:endParaRPr lang="en-GH" dirty="0"/>
          </a:p>
        </p:txBody>
      </p:sp>
      <p:sp>
        <p:nvSpPr>
          <p:cNvPr id="9" name="TextBox 8">
            <a:extLst>
              <a:ext uri="{FF2B5EF4-FFF2-40B4-BE49-F238E27FC236}">
                <a16:creationId xmlns:a16="http://schemas.microsoft.com/office/drawing/2014/main" id="{9B937511-1926-CEB7-0692-A0EE45798F34}"/>
              </a:ext>
            </a:extLst>
          </p:cNvPr>
          <p:cNvSpPr txBox="1"/>
          <p:nvPr/>
        </p:nvSpPr>
        <p:spPr>
          <a:xfrm>
            <a:off x="1199456" y="1921626"/>
            <a:ext cx="8712968" cy="2677656"/>
          </a:xfrm>
          <a:prstGeom prst="rect">
            <a:avLst/>
          </a:prstGeom>
          <a:noFill/>
        </p:spPr>
        <p:txBody>
          <a:bodyPr wrap="square">
            <a:spAutoFit/>
          </a:bodyPr>
          <a:lstStyle/>
          <a:p>
            <a:pPr marL="285750" indent="-285750">
              <a:buFont typeface="Wingdings" panose="05000000000000000000" pitchFamily="2" charset="2"/>
              <a:buChar char="Ø"/>
            </a:pPr>
            <a:r>
              <a:rPr lang="en-US" sz="2400" dirty="0">
                <a:solidFill>
                  <a:srgbClr val="0070C0"/>
                </a:solidFill>
              </a:rPr>
              <a:t>Website: </a:t>
            </a:r>
            <a:r>
              <a:rPr lang="en-US" sz="2400" dirty="0">
                <a:solidFill>
                  <a:srgbClr val="0070C0"/>
                </a:solidFill>
                <a:hlinkClick r:id="rId2">
                  <a:extLst>
                    <a:ext uri="{A12FA001-AC4F-418D-AE19-62706E023703}">
                      <ahyp:hlinkClr xmlns:ahyp="http://schemas.microsoft.com/office/drawing/2018/hyperlinkcolor" val="tx"/>
                    </a:ext>
                  </a:extLst>
                </a:hlinkClick>
              </a:rPr>
              <a:t>https://data.un.org</a:t>
            </a:r>
            <a:endParaRPr lang="en-US" sz="2400" dirty="0">
              <a:solidFill>
                <a:srgbClr val="0070C0"/>
              </a:solidFill>
            </a:endParaRPr>
          </a:p>
          <a:p>
            <a:endParaRPr lang="en-US" sz="2400" dirty="0">
              <a:solidFill>
                <a:srgbClr val="0070C0"/>
              </a:solidFill>
            </a:endParaRPr>
          </a:p>
          <a:p>
            <a:pPr marL="285750" indent="-285750">
              <a:buFont typeface="Wingdings" panose="05000000000000000000" pitchFamily="2" charset="2"/>
              <a:buChar char="Ø"/>
            </a:pPr>
            <a:r>
              <a:rPr lang="en-US" sz="2400" dirty="0">
                <a:solidFill>
                  <a:srgbClr val="0070C0"/>
                </a:solidFill>
              </a:rPr>
              <a:t>Search/Browse a data theme (population, trade, environment)</a:t>
            </a:r>
          </a:p>
          <a:p>
            <a:endParaRPr lang="en-US" sz="2400" dirty="0">
              <a:solidFill>
                <a:srgbClr val="0070C0"/>
              </a:solidFill>
            </a:endParaRPr>
          </a:p>
          <a:p>
            <a:pPr marL="285750" indent="-285750">
              <a:buFont typeface="Wingdings" panose="05000000000000000000" pitchFamily="2" charset="2"/>
              <a:buChar char="Ø"/>
            </a:pPr>
            <a:r>
              <a:rPr lang="en-US" sz="2400" dirty="0">
                <a:solidFill>
                  <a:srgbClr val="0070C0"/>
                </a:solidFill>
              </a:rPr>
              <a:t> Browse the filter to select country/year</a:t>
            </a:r>
          </a:p>
          <a:p>
            <a:endParaRPr lang="en-US" sz="2400" dirty="0">
              <a:solidFill>
                <a:srgbClr val="0070C0"/>
              </a:solidFill>
            </a:endParaRPr>
          </a:p>
          <a:p>
            <a:pPr marL="285750" indent="-285750">
              <a:buFont typeface="Wingdings" panose="05000000000000000000" pitchFamily="2" charset="2"/>
              <a:buChar char="Ø"/>
            </a:pPr>
            <a:r>
              <a:rPr lang="en-US" sz="2400" dirty="0">
                <a:solidFill>
                  <a:srgbClr val="0070C0"/>
                </a:solidFill>
              </a:rPr>
              <a:t>Download datasets in , XML, CSV or Excel</a:t>
            </a:r>
            <a:endParaRPr lang="en-GH" sz="2400" dirty="0">
              <a:solidFill>
                <a:srgbClr val="0070C0"/>
              </a:solidFill>
            </a:endParaRPr>
          </a:p>
        </p:txBody>
      </p:sp>
    </p:spTree>
    <p:extLst>
      <p:ext uri="{BB962C8B-B14F-4D97-AF65-F5344CB8AC3E}">
        <p14:creationId xmlns:p14="http://schemas.microsoft.com/office/powerpoint/2010/main" val="3699437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81FE61-BC38-6D29-8820-DDE60772FA25}"/>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97C74D-C653-A89C-9CC5-A00AA8A5ACF4}"/>
              </a:ext>
            </a:extLst>
          </p:cNvPr>
          <p:cNvSpPr>
            <a:spLocks noGrp="1"/>
          </p:cNvSpPr>
          <p:nvPr>
            <p:ph type="sldNum" sz="quarter" idx="4"/>
          </p:nvPr>
        </p:nvSpPr>
        <p:spPr/>
        <p:txBody>
          <a:bodyPr/>
          <a:lstStyle/>
          <a:p>
            <a:fld id="{4FAB73BC-B049-4115-A692-8D63A059BFB8}" type="slidenum">
              <a:rPr lang="en-US" noProof="0" smtClean="0"/>
              <a:pPr/>
              <a:t>18</a:t>
            </a:fld>
            <a:endParaRPr lang="en-US" noProof="0" dirty="0"/>
          </a:p>
        </p:txBody>
      </p:sp>
      <p:sp>
        <p:nvSpPr>
          <p:cNvPr id="7" name="Title 6">
            <a:extLst>
              <a:ext uri="{FF2B5EF4-FFF2-40B4-BE49-F238E27FC236}">
                <a16:creationId xmlns:a16="http://schemas.microsoft.com/office/drawing/2014/main" id="{58B4387B-7F5E-268E-5C1B-35987255E23D}"/>
              </a:ext>
            </a:extLst>
          </p:cNvPr>
          <p:cNvSpPr>
            <a:spLocks noGrp="1"/>
          </p:cNvSpPr>
          <p:nvPr>
            <p:ph type="title"/>
          </p:nvPr>
        </p:nvSpPr>
        <p:spPr/>
        <p:txBody>
          <a:bodyPr/>
          <a:lstStyle/>
          <a:p>
            <a:endParaRPr lang="en-GH" dirty="0"/>
          </a:p>
        </p:txBody>
      </p:sp>
      <p:pic>
        <p:nvPicPr>
          <p:cNvPr id="9" name="Picture 8" descr="A screenshot of a computer&#10;&#10;AI-generated content may be incorrect.">
            <a:extLst>
              <a:ext uri="{FF2B5EF4-FFF2-40B4-BE49-F238E27FC236}">
                <a16:creationId xmlns:a16="http://schemas.microsoft.com/office/drawing/2014/main" id="{11CF9BF4-D7C3-21A5-7D7D-BA9037206E71}"/>
              </a:ext>
            </a:extLst>
          </p:cNvPr>
          <p:cNvPicPr>
            <a:picLocks noChangeAspect="1"/>
          </p:cNvPicPr>
          <p:nvPr/>
        </p:nvPicPr>
        <p:blipFill>
          <a:blip r:embed="rId2"/>
          <a:stretch>
            <a:fillRect/>
          </a:stretch>
        </p:blipFill>
        <p:spPr>
          <a:xfrm>
            <a:off x="291801" y="572163"/>
            <a:ext cx="11608397" cy="5767677"/>
          </a:xfrm>
          <a:prstGeom prst="rect">
            <a:avLst/>
          </a:prstGeom>
        </p:spPr>
      </p:pic>
      <p:cxnSp>
        <p:nvCxnSpPr>
          <p:cNvPr id="11" name="Straight Arrow Connector 10">
            <a:extLst>
              <a:ext uri="{FF2B5EF4-FFF2-40B4-BE49-F238E27FC236}">
                <a16:creationId xmlns:a16="http://schemas.microsoft.com/office/drawing/2014/main" id="{45267F7B-3270-1BA2-C270-2672E75950B6}"/>
              </a:ext>
            </a:extLst>
          </p:cNvPr>
          <p:cNvCxnSpPr>
            <a:cxnSpLocks/>
          </p:cNvCxnSpPr>
          <p:nvPr/>
        </p:nvCxnSpPr>
        <p:spPr>
          <a:xfrm flipV="1">
            <a:off x="2999656" y="2492896"/>
            <a:ext cx="864096" cy="432048"/>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6" name="Straight Arrow Connector 15">
            <a:extLst>
              <a:ext uri="{FF2B5EF4-FFF2-40B4-BE49-F238E27FC236}">
                <a16:creationId xmlns:a16="http://schemas.microsoft.com/office/drawing/2014/main" id="{89FB6F01-A93F-49F5-F4BD-F5CF6FC06A6D}"/>
              </a:ext>
            </a:extLst>
          </p:cNvPr>
          <p:cNvCxnSpPr>
            <a:cxnSpLocks/>
          </p:cNvCxnSpPr>
          <p:nvPr/>
        </p:nvCxnSpPr>
        <p:spPr>
          <a:xfrm flipV="1">
            <a:off x="2063552" y="5445224"/>
            <a:ext cx="720080" cy="42217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2402777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0C20894-B5A2-B968-64F1-E7F91C788A15}"/>
              </a:ext>
            </a:extLst>
          </p:cNvPr>
          <p:cNvSpPr>
            <a:spLocks noGrp="1"/>
          </p:cNvSpPr>
          <p:nvPr>
            <p:ph type="sldNum" sz="quarter" idx="4"/>
          </p:nvPr>
        </p:nvSpPr>
        <p:spPr/>
        <p:txBody>
          <a:bodyPr/>
          <a:lstStyle/>
          <a:p>
            <a:fld id="{4FAB73BC-B049-4115-A692-8D63A059BFB8}" type="slidenum">
              <a:rPr lang="en-US" noProof="0" smtClean="0"/>
              <a:pPr/>
              <a:t>19</a:t>
            </a:fld>
            <a:endParaRPr lang="en-US" noProof="0" dirty="0"/>
          </a:p>
        </p:txBody>
      </p:sp>
      <p:pic>
        <p:nvPicPr>
          <p:cNvPr id="6" name="Picture 5" descr="A screenshot of a computer">
            <a:extLst>
              <a:ext uri="{FF2B5EF4-FFF2-40B4-BE49-F238E27FC236}">
                <a16:creationId xmlns:a16="http://schemas.microsoft.com/office/drawing/2014/main" id="{409A5097-E4EA-7003-C1B3-E8C991D9CDF5}"/>
              </a:ext>
            </a:extLst>
          </p:cNvPr>
          <p:cNvPicPr>
            <a:picLocks noChangeAspect="1"/>
          </p:cNvPicPr>
          <p:nvPr/>
        </p:nvPicPr>
        <p:blipFill>
          <a:blip r:embed="rId2"/>
          <a:stretch>
            <a:fillRect/>
          </a:stretch>
        </p:blipFill>
        <p:spPr>
          <a:xfrm>
            <a:off x="66365" y="672958"/>
            <a:ext cx="12059270" cy="5512083"/>
          </a:xfrm>
          <a:prstGeom prst="rect">
            <a:avLst/>
          </a:prstGeom>
        </p:spPr>
      </p:pic>
    </p:spTree>
    <p:extLst>
      <p:ext uri="{BB962C8B-B14F-4D97-AF65-F5344CB8AC3E}">
        <p14:creationId xmlns:p14="http://schemas.microsoft.com/office/powerpoint/2010/main" val="2278062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33">
            <a:extLst>
              <a:ext uri="{FF2B5EF4-FFF2-40B4-BE49-F238E27FC236}">
                <a16:creationId xmlns:a16="http://schemas.microsoft.com/office/drawing/2014/main" id="{29455ACD-CCC6-4BEC-AA79-DC1C69D087DF}"/>
              </a:ext>
              <a:ext uri="{C183D7F6-B498-43B3-948B-1728B52AA6E4}">
                <adec:decorative xmlns:adec="http://schemas.microsoft.com/office/drawing/2017/decorative" val="1"/>
              </a:ext>
            </a:extLst>
          </p:cNvPr>
          <p:cNvSpPr>
            <a:spLocks noGrp="1"/>
          </p:cNvSpPr>
          <p:nvPr>
            <p:ph type="body" sz="quarter" idx="20"/>
          </p:nvPr>
        </p:nvSpPr>
        <p:spPr>
          <a:xfrm>
            <a:off x="1415480" y="980729"/>
            <a:ext cx="10213062" cy="4104456"/>
          </a:xfrm>
        </p:spPr>
        <p:txBody>
          <a:bodyPr/>
          <a:lstStyle/>
          <a:p>
            <a:endParaRPr lang="en-US" dirty="0"/>
          </a:p>
          <a:p>
            <a:endParaRPr lang="en-US" dirty="0"/>
          </a:p>
          <a:p>
            <a:endParaRPr lang="en-US" dirty="0"/>
          </a:p>
        </p:txBody>
      </p:sp>
      <p:sp>
        <p:nvSpPr>
          <p:cNvPr id="13" name="Content Placeholder 12">
            <a:extLst>
              <a:ext uri="{FF2B5EF4-FFF2-40B4-BE49-F238E27FC236}">
                <a16:creationId xmlns:a16="http://schemas.microsoft.com/office/drawing/2014/main" id="{556610ED-3E2D-4E6A-ABD0-150F203E6B46}"/>
              </a:ext>
            </a:extLst>
          </p:cNvPr>
          <p:cNvSpPr>
            <a:spLocks noGrp="1"/>
          </p:cNvSpPr>
          <p:nvPr>
            <p:ph sz="quarter" idx="19"/>
          </p:nvPr>
        </p:nvSpPr>
        <p:spPr>
          <a:xfrm>
            <a:off x="1775520" y="1196752"/>
            <a:ext cx="9577064" cy="3528392"/>
          </a:xfrm>
        </p:spPr>
        <p:txBody>
          <a:bodyPr/>
          <a:lstStyle/>
          <a:p>
            <a:r>
              <a:rPr lang="en-GB" sz="2800" b="1" dirty="0">
                <a:solidFill>
                  <a:srgbClr val="0070C0"/>
                </a:solidFill>
                <a:latin typeface="+mj-lt"/>
                <a:ea typeface="Calibri" panose="020F0502020204030204" pitchFamily="34" charset="0"/>
                <a:cs typeface="Calibri" panose="020F0502020204030204" pitchFamily="34" charset="0"/>
              </a:rPr>
              <a:t>1. CECILIA ACHEAMPOMAAH DWOMOH      -         SE/DMD/24/0026</a:t>
            </a:r>
          </a:p>
          <a:p>
            <a:endParaRPr lang="en-GB" sz="2800" b="1" dirty="0">
              <a:solidFill>
                <a:srgbClr val="0070C0"/>
              </a:solidFill>
              <a:latin typeface="+mj-lt"/>
              <a:ea typeface="Calibri" panose="020F0502020204030204" pitchFamily="34" charset="0"/>
              <a:cs typeface="Calibri" panose="020F0502020204030204" pitchFamily="34" charset="0"/>
            </a:endParaRPr>
          </a:p>
          <a:p>
            <a:r>
              <a:rPr lang="en-GB" sz="2800" b="1" dirty="0">
                <a:solidFill>
                  <a:srgbClr val="0070C0"/>
                </a:solidFill>
                <a:latin typeface="+mj-lt"/>
                <a:ea typeface="Calibri" panose="020F0502020204030204" pitchFamily="34" charset="0"/>
                <a:cs typeface="Calibri" panose="020F0502020204030204" pitchFamily="34" charset="0"/>
              </a:rPr>
              <a:t>2. ⁠JOSEPH ASARE                              -                   SE/DMD/24/0019</a:t>
            </a:r>
          </a:p>
          <a:p>
            <a:endParaRPr lang="en-GB" sz="2800" b="1" dirty="0">
              <a:solidFill>
                <a:srgbClr val="0070C0"/>
              </a:solidFill>
              <a:latin typeface="+mj-lt"/>
              <a:ea typeface="Calibri" panose="020F0502020204030204" pitchFamily="34" charset="0"/>
              <a:cs typeface="Calibri" panose="020F0502020204030204" pitchFamily="34" charset="0"/>
            </a:endParaRPr>
          </a:p>
          <a:p>
            <a:r>
              <a:rPr lang="en-GB" sz="2800" b="1" dirty="0">
                <a:solidFill>
                  <a:srgbClr val="0070C0"/>
                </a:solidFill>
                <a:latin typeface="+mj-lt"/>
                <a:ea typeface="Calibri" panose="020F0502020204030204" pitchFamily="34" charset="0"/>
                <a:cs typeface="Calibri" panose="020F0502020204030204" pitchFamily="34" charset="0"/>
              </a:rPr>
              <a:t>3. PRISCILLA BEDZRA                       -                    SE/DMD/24/0005</a:t>
            </a:r>
          </a:p>
          <a:p>
            <a:endParaRPr lang="en-GB" sz="2800" b="1" dirty="0">
              <a:solidFill>
                <a:srgbClr val="0070C0"/>
              </a:solidFill>
              <a:latin typeface="+mj-lt"/>
              <a:ea typeface="Calibri" panose="020F0502020204030204" pitchFamily="34" charset="0"/>
              <a:cs typeface="Calibri" panose="020F0502020204030204" pitchFamily="34" charset="0"/>
            </a:endParaRPr>
          </a:p>
          <a:p>
            <a:r>
              <a:rPr lang="en-GB" sz="2800" b="1" dirty="0">
                <a:solidFill>
                  <a:srgbClr val="0070C0"/>
                </a:solidFill>
                <a:latin typeface="+mj-lt"/>
                <a:ea typeface="Calibri" panose="020F0502020204030204" pitchFamily="34" charset="0"/>
                <a:cs typeface="Calibri" panose="020F0502020204030204" pitchFamily="34" charset="0"/>
              </a:rPr>
              <a:t>4. RAZAK BABA MOHAMMED           -                    SE/DMD/24/0004</a:t>
            </a:r>
          </a:p>
        </p:txBody>
      </p:sp>
      <p:sp>
        <p:nvSpPr>
          <p:cNvPr id="2" name="Slide Number Placeholder 1">
            <a:extLst>
              <a:ext uri="{FF2B5EF4-FFF2-40B4-BE49-F238E27FC236}">
                <a16:creationId xmlns:a16="http://schemas.microsoft.com/office/drawing/2014/main" id="{7A6C6147-EB04-429F-9D41-52F18DE2322C}"/>
              </a:ext>
            </a:extLst>
          </p:cNvPr>
          <p:cNvSpPr>
            <a:spLocks noGrp="1"/>
          </p:cNvSpPr>
          <p:nvPr>
            <p:ph type="sldNum" sz="quarter" idx="4"/>
          </p:nvPr>
        </p:nvSpPr>
        <p:spPr/>
        <p:txBody>
          <a:bodyPr/>
          <a:lstStyle/>
          <a:p>
            <a:fld id="{4FAB73BC-B049-4115-A692-8D63A059BFB8}" type="slidenum">
              <a:rPr lang="en-US" smtClean="0"/>
              <a:pPr/>
              <a:t>2</a:t>
            </a:fld>
            <a:endParaRPr lang="en-US" dirty="0"/>
          </a:p>
        </p:txBody>
      </p:sp>
      <p:sp>
        <p:nvSpPr>
          <p:cNvPr id="32" name="Text Placeholder 119">
            <a:extLst>
              <a:ext uri="{FF2B5EF4-FFF2-40B4-BE49-F238E27FC236}">
                <a16:creationId xmlns:a16="http://schemas.microsoft.com/office/drawing/2014/main" id="{D9043C6D-0761-489D-8401-7F976D80BA59}"/>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
        <p:nvSpPr>
          <p:cNvPr id="40" name="Freeform: Shape 39">
            <a:extLst>
              <a:ext uri="{FF2B5EF4-FFF2-40B4-BE49-F238E27FC236}">
                <a16:creationId xmlns:a16="http://schemas.microsoft.com/office/drawing/2014/main" id="{CD5E95B5-674E-4A3A-A7C5-83CFC41142E0}"/>
              </a:ext>
              <a:ext uri="{C183D7F6-B498-43B3-948B-1728B52AA6E4}">
                <adec:decorative xmlns:adec="http://schemas.microsoft.com/office/drawing/2017/decorative" val="1"/>
              </a:ext>
            </a:extLst>
          </p:cNvPr>
          <p:cNvSpPr/>
          <p:nvPr/>
        </p:nvSpPr>
        <p:spPr>
          <a:xfrm>
            <a:off x="0" y="0"/>
            <a:ext cx="8329286" cy="457200"/>
          </a:xfrm>
          <a:custGeom>
            <a:avLst/>
            <a:gdLst>
              <a:gd name="connsiteX0" fmla="*/ 0 w 8329286"/>
              <a:gd name="connsiteY0" fmla="*/ 0 h 457200"/>
              <a:gd name="connsiteX1" fmla="*/ 8329286 w 8329286"/>
              <a:gd name="connsiteY1" fmla="*/ 0 h 457200"/>
              <a:gd name="connsiteX2" fmla="*/ 7982281 w 8329286"/>
              <a:gd name="connsiteY2" fmla="*/ 457200 h 457200"/>
              <a:gd name="connsiteX3" fmla="*/ 0 w 8329286"/>
              <a:gd name="connsiteY3" fmla="*/ 457200 h 457200"/>
            </a:gdLst>
            <a:ahLst/>
            <a:cxnLst>
              <a:cxn ang="0">
                <a:pos x="connsiteX0" y="connsiteY0"/>
              </a:cxn>
              <a:cxn ang="0">
                <a:pos x="connsiteX1" y="connsiteY1"/>
              </a:cxn>
              <a:cxn ang="0">
                <a:pos x="connsiteX2" y="connsiteY2"/>
              </a:cxn>
              <a:cxn ang="0">
                <a:pos x="connsiteX3" y="connsiteY3"/>
              </a:cxn>
            </a:cxnLst>
            <a:rect l="l" t="t" r="r" b="b"/>
            <a:pathLst>
              <a:path w="8329286" h="457200">
                <a:moveTo>
                  <a:pt x="0" y="0"/>
                </a:moveTo>
                <a:lnTo>
                  <a:pt x="8329286" y="0"/>
                </a:lnTo>
                <a:lnTo>
                  <a:pt x="7982281" y="457200"/>
                </a:lnTo>
                <a:lnTo>
                  <a:pt x="0" y="457200"/>
                </a:lnTo>
                <a:close/>
              </a:path>
            </a:pathLst>
          </a:cu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562049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1DF65-08D9-9E2B-4CC7-A1678ECCE54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E226933-F51C-0F71-7F41-E96247E90078}"/>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BEEF4913-2412-ABDD-0DE2-8635CE54C1AC}"/>
              </a:ext>
            </a:extLst>
          </p:cNvPr>
          <p:cNvSpPr>
            <a:spLocks noGrp="1"/>
          </p:cNvSpPr>
          <p:nvPr>
            <p:ph type="sldNum" sz="quarter" idx="4"/>
          </p:nvPr>
        </p:nvSpPr>
        <p:spPr/>
        <p:txBody>
          <a:bodyPr/>
          <a:lstStyle/>
          <a:p>
            <a:fld id="{4FAB73BC-B049-4115-A692-8D63A059BFB8}" type="slidenum">
              <a:rPr lang="en-US" noProof="0" smtClean="0"/>
              <a:pPr/>
              <a:t>20</a:t>
            </a:fld>
            <a:endParaRPr lang="en-US" noProof="0" dirty="0"/>
          </a:p>
        </p:txBody>
      </p:sp>
      <p:pic>
        <p:nvPicPr>
          <p:cNvPr id="7" name="Picture 6" descr="A screenshot of a computer&#10;&#10;AI-generated content may be incorrect.">
            <a:extLst>
              <a:ext uri="{FF2B5EF4-FFF2-40B4-BE49-F238E27FC236}">
                <a16:creationId xmlns:a16="http://schemas.microsoft.com/office/drawing/2014/main" id="{B775FC51-7F40-4DF4-9553-4AC4D8781CCB}"/>
              </a:ext>
            </a:extLst>
          </p:cNvPr>
          <p:cNvPicPr>
            <a:picLocks noChangeAspect="1"/>
          </p:cNvPicPr>
          <p:nvPr/>
        </p:nvPicPr>
        <p:blipFill>
          <a:blip r:embed="rId2"/>
          <a:stretch>
            <a:fillRect/>
          </a:stretch>
        </p:blipFill>
        <p:spPr>
          <a:xfrm>
            <a:off x="66365" y="663433"/>
            <a:ext cx="12059270" cy="5531134"/>
          </a:xfrm>
          <a:prstGeom prst="rect">
            <a:avLst/>
          </a:prstGeom>
        </p:spPr>
      </p:pic>
      <p:cxnSp>
        <p:nvCxnSpPr>
          <p:cNvPr id="9" name="Straight Arrow Connector 8">
            <a:extLst>
              <a:ext uri="{FF2B5EF4-FFF2-40B4-BE49-F238E27FC236}">
                <a16:creationId xmlns:a16="http://schemas.microsoft.com/office/drawing/2014/main" id="{9863689E-F86B-C381-A456-89618A1BC167}"/>
              </a:ext>
            </a:extLst>
          </p:cNvPr>
          <p:cNvCxnSpPr>
            <a:cxnSpLocks/>
          </p:cNvCxnSpPr>
          <p:nvPr/>
        </p:nvCxnSpPr>
        <p:spPr>
          <a:xfrm>
            <a:off x="615319" y="2276872"/>
            <a:ext cx="0" cy="50405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41924824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DF5EBE-EAFB-59BC-ACD1-093BB42002DB}"/>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2E6DA5F-2EE3-6E96-2670-32E58D446A84}"/>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0D770845-477F-5A5D-4126-34D235C629AA}"/>
              </a:ext>
            </a:extLst>
          </p:cNvPr>
          <p:cNvSpPr>
            <a:spLocks noGrp="1"/>
          </p:cNvSpPr>
          <p:nvPr>
            <p:ph type="sldNum" sz="quarter" idx="4"/>
          </p:nvPr>
        </p:nvSpPr>
        <p:spPr/>
        <p:txBody>
          <a:bodyPr/>
          <a:lstStyle/>
          <a:p>
            <a:fld id="{4FAB73BC-B049-4115-A692-8D63A059BFB8}" type="slidenum">
              <a:rPr lang="en-US" noProof="0" smtClean="0"/>
              <a:pPr/>
              <a:t>21</a:t>
            </a:fld>
            <a:endParaRPr lang="en-US" noProof="0" dirty="0"/>
          </a:p>
        </p:txBody>
      </p:sp>
      <p:cxnSp>
        <p:nvCxnSpPr>
          <p:cNvPr id="9" name="Straight Arrow Connector 8">
            <a:extLst>
              <a:ext uri="{FF2B5EF4-FFF2-40B4-BE49-F238E27FC236}">
                <a16:creationId xmlns:a16="http://schemas.microsoft.com/office/drawing/2014/main" id="{987F406B-33E2-74B4-7CED-318BE9DEAC9E}"/>
              </a:ext>
            </a:extLst>
          </p:cNvPr>
          <p:cNvCxnSpPr>
            <a:cxnSpLocks/>
          </p:cNvCxnSpPr>
          <p:nvPr/>
        </p:nvCxnSpPr>
        <p:spPr>
          <a:xfrm>
            <a:off x="615319" y="2276872"/>
            <a:ext cx="0" cy="50405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pic>
        <p:nvPicPr>
          <p:cNvPr id="5" name="Picture 4" descr="A screenshot of a computer&#10;&#10;AI-generated content may be incorrect.">
            <a:extLst>
              <a:ext uri="{FF2B5EF4-FFF2-40B4-BE49-F238E27FC236}">
                <a16:creationId xmlns:a16="http://schemas.microsoft.com/office/drawing/2014/main" id="{A2AB4D91-7B19-1292-6755-A905543D90DE}"/>
              </a:ext>
            </a:extLst>
          </p:cNvPr>
          <p:cNvPicPr>
            <a:picLocks noChangeAspect="1"/>
          </p:cNvPicPr>
          <p:nvPr/>
        </p:nvPicPr>
        <p:blipFill>
          <a:blip r:embed="rId2"/>
          <a:stretch>
            <a:fillRect/>
          </a:stretch>
        </p:blipFill>
        <p:spPr>
          <a:xfrm>
            <a:off x="72715" y="682484"/>
            <a:ext cx="12046569" cy="5493032"/>
          </a:xfrm>
          <a:prstGeom prst="rect">
            <a:avLst/>
          </a:prstGeom>
        </p:spPr>
      </p:pic>
      <p:cxnSp>
        <p:nvCxnSpPr>
          <p:cNvPr id="8" name="Straight Arrow Connector 7">
            <a:extLst>
              <a:ext uri="{FF2B5EF4-FFF2-40B4-BE49-F238E27FC236}">
                <a16:creationId xmlns:a16="http://schemas.microsoft.com/office/drawing/2014/main" id="{39002BDE-94AA-9A29-0D32-4E38A53C6F8C}"/>
              </a:ext>
            </a:extLst>
          </p:cNvPr>
          <p:cNvCxnSpPr>
            <a:cxnSpLocks/>
          </p:cNvCxnSpPr>
          <p:nvPr/>
        </p:nvCxnSpPr>
        <p:spPr>
          <a:xfrm>
            <a:off x="1775520" y="2060848"/>
            <a:ext cx="576064" cy="432048"/>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5954548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44E3A3-9774-CFD1-BF60-2CD73DF3C5E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5D03D3E-67D3-2995-440F-C6A99C426CAA}"/>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6C26C437-521E-3277-B947-EED7648C9F2D}"/>
              </a:ext>
            </a:extLst>
          </p:cNvPr>
          <p:cNvSpPr>
            <a:spLocks noGrp="1"/>
          </p:cNvSpPr>
          <p:nvPr>
            <p:ph type="sldNum" sz="quarter" idx="4"/>
          </p:nvPr>
        </p:nvSpPr>
        <p:spPr/>
        <p:txBody>
          <a:bodyPr/>
          <a:lstStyle/>
          <a:p>
            <a:fld id="{4FAB73BC-B049-4115-A692-8D63A059BFB8}" type="slidenum">
              <a:rPr lang="en-US" noProof="0" smtClean="0"/>
              <a:pPr/>
              <a:t>22</a:t>
            </a:fld>
            <a:endParaRPr lang="en-US" noProof="0" dirty="0"/>
          </a:p>
        </p:txBody>
      </p:sp>
      <p:cxnSp>
        <p:nvCxnSpPr>
          <p:cNvPr id="9" name="Straight Arrow Connector 8">
            <a:extLst>
              <a:ext uri="{FF2B5EF4-FFF2-40B4-BE49-F238E27FC236}">
                <a16:creationId xmlns:a16="http://schemas.microsoft.com/office/drawing/2014/main" id="{767B0A3D-4788-D071-FC6D-64450CFD5483}"/>
              </a:ext>
            </a:extLst>
          </p:cNvPr>
          <p:cNvCxnSpPr>
            <a:cxnSpLocks/>
          </p:cNvCxnSpPr>
          <p:nvPr/>
        </p:nvCxnSpPr>
        <p:spPr>
          <a:xfrm>
            <a:off x="615319" y="2276872"/>
            <a:ext cx="0" cy="50405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pic>
        <p:nvPicPr>
          <p:cNvPr id="8" name="Picture 7" descr="A screenshot of a computer&#10;&#10;AI-generated content may be incorrect.">
            <a:extLst>
              <a:ext uri="{FF2B5EF4-FFF2-40B4-BE49-F238E27FC236}">
                <a16:creationId xmlns:a16="http://schemas.microsoft.com/office/drawing/2014/main" id="{F68EBC6A-4DA5-9FA0-1C65-FE80BDBDFBC0}"/>
              </a:ext>
            </a:extLst>
          </p:cNvPr>
          <p:cNvPicPr>
            <a:picLocks noChangeAspect="1"/>
          </p:cNvPicPr>
          <p:nvPr/>
        </p:nvPicPr>
        <p:blipFill>
          <a:blip r:embed="rId2"/>
          <a:stretch>
            <a:fillRect/>
          </a:stretch>
        </p:blipFill>
        <p:spPr>
          <a:xfrm>
            <a:off x="129868" y="682484"/>
            <a:ext cx="11932263" cy="5493032"/>
          </a:xfrm>
          <a:prstGeom prst="rect">
            <a:avLst/>
          </a:prstGeom>
        </p:spPr>
      </p:pic>
      <p:cxnSp>
        <p:nvCxnSpPr>
          <p:cNvPr id="11" name="Straight Arrow Connector 10">
            <a:extLst>
              <a:ext uri="{FF2B5EF4-FFF2-40B4-BE49-F238E27FC236}">
                <a16:creationId xmlns:a16="http://schemas.microsoft.com/office/drawing/2014/main" id="{6DC3E7A0-AA5D-C147-DF8E-393472C7D1D5}"/>
              </a:ext>
            </a:extLst>
          </p:cNvPr>
          <p:cNvCxnSpPr>
            <a:cxnSpLocks/>
          </p:cNvCxnSpPr>
          <p:nvPr/>
        </p:nvCxnSpPr>
        <p:spPr>
          <a:xfrm>
            <a:off x="2567608" y="2564904"/>
            <a:ext cx="504056" cy="28803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40399012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D62B4-E6A3-5A86-93BB-219726BE4D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FB09BF-A9D7-17BD-40AC-4507AF716A91}"/>
              </a:ext>
            </a:extLst>
          </p:cNvPr>
          <p:cNvSpPr>
            <a:spLocks noGrp="1"/>
          </p:cNvSpPr>
          <p:nvPr>
            <p:ph type="title"/>
          </p:nvPr>
        </p:nvSpPr>
        <p:spPr/>
        <p:txBody>
          <a:bodyPr/>
          <a:lstStyle/>
          <a:p>
            <a:r>
              <a:rPr lang="en-US" b="1" dirty="0">
                <a:solidFill>
                  <a:srgbClr val="7030A0"/>
                </a:solidFill>
              </a:rPr>
              <a:t>ACCESS TO WHO Global Health Observatory</a:t>
            </a:r>
            <a:endParaRPr lang="en-GH" b="1" dirty="0">
              <a:solidFill>
                <a:srgbClr val="7030A0"/>
              </a:solidFill>
            </a:endParaRPr>
          </a:p>
        </p:txBody>
      </p:sp>
      <p:sp>
        <p:nvSpPr>
          <p:cNvPr id="3" name="Slide Number Placeholder 2">
            <a:extLst>
              <a:ext uri="{FF2B5EF4-FFF2-40B4-BE49-F238E27FC236}">
                <a16:creationId xmlns:a16="http://schemas.microsoft.com/office/drawing/2014/main" id="{57C88C39-FF33-67A6-93BE-D50DCAD3167A}"/>
              </a:ext>
            </a:extLst>
          </p:cNvPr>
          <p:cNvSpPr>
            <a:spLocks noGrp="1"/>
          </p:cNvSpPr>
          <p:nvPr>
            <p:ph type="sldNum" sz="quarter" idx="4"/>
          </p:nvPr>
        </p:nvSpPr>
        <p:spPr/>
        <p:txBody>
          <a:bodyPr/>
          <a:lstStyle/>
          <a:p>
            <a:fld id="{4FAB73BC-B049-4115-A692-8D63A059BFB8}" type="slidenum">
              <a:rPr lang="en-US" noProof="0" smtClean="0"/>
              <a:pPr/>
              <a:t>23</a:t>
            </a:fld>
            <a:endParaRPr lang="en-US" noProof="0" dirty="0"/>
          </a:p>
        </p:txBody>
      </p:sp>
      <p:sp>
        <p:nvSpPr>
          <p:cNvPr id="4" name="TextBox 3">
            <a:extLst>
              <a:ext uri="{FF2B5EF4-FFF2-40B4-BE49-F238E27FC236}">
                <a16:creationId xmlns:a16="http://schemas.microsoft.com/office/drawing/2014/main" id="{2C88E017-2632-4151-1345-49D861C85687}"/>
              </a:ext>
            </a:extLst>
          </p:cNvPr>
          <p:cNvSpPr txBox="1"/>
          <p:nvPr/>
        </p:nvSpPr>
        <p:spPr>
          <a:xfrm>
            <a:off x="1271464" y="2689085"/>
            <a:ext cx="10371896" cy="369332"/>
          </a:xfrm>
          <a:prstGeom prst="rect">
            <a:avLst/>
          </a:prstGeom>
          <a:noFill/>
        </p:spPr>
        <p:txBody>
          <a:bodyPr wrap="square" rtlCol="0">
            <a:spAutoFit/>
          </a:bodyPr>
          <a:lstStyle/>
          <a:p>
            <a:r>
              <a:rPr lang="en-US" dirty="0"/>
              <a:t>    </a:t>
            </a:r>
            <a:endParaRPr lang="en-GH" dirty="0"/>
          </a:p>
        </p:txBody>
      </p:sp>
      <p:sp>
        <p:nvSpPr>
          <p:cNvPr id="9" name="TextBox 8">
            <a:extLst>
              <a:ext uri="{FF2B5EF4-FFF2-40B4-BE49-F238E27FC236}">
                <a16:creationId xmlns:a16="http://schemas.microsoft.com/office/drawing/2014/main" id="{987C46BE-04A0-EBB8-48BD-170AE354BBCD}"/>
              </a:ext>
            </a:extLst>
          </p:cNvPr>
          <p:cNvSpPr txBox="1"/>
          <p:nvPr/>
        </p:nvSpPr>
        <p:spPr>
          <a:xfrm>
            <a:off x="1199456" y="1921626"/>
            <a:ext cx="8712968" cy="3046988"/>
          </a:xfrm>
          <a:prstGeom prst="rect">
            <a:avLst/>
          </a:prstGeom>
          <a:noFill/>
        </p:spPr>
        <p:txBody>
          <a:bodyPr wrap="square">
            <a:spAutoFit/>
          </a:bodyPr>
          <a:lstStyle/>
          <a:p>
            <a:pPr marL="342900" indent="-342900">
              <a:buFont typeface="Wingdings" panose="05000000000000000000" pitchFamily="2" charset="2"/>
              <a:buChar char="v"/>
            </a:pPr>
            <a:r>
              <a:rPr lang="en-US" sz="2400" dirty="0">
                <a:solidFill>
                  <a:srgbClr val="0070C0"/>
                </a:solidFill>
              </a:rPr>
              <a:t>Website: </a:t>
            </a:r>
            <a:r>
              <a:rPr lang="en-US" sz="2400" dirty="0">
                <a:solidFill>
                  <a:srgbClr val="0070C0"/>
                </a:solidFill>
                <a:hlinkClick r:id="rId2">
                  <a:extLst>
                    <a:ext uri="{A12FA001-AC4F-418D-AE19-62706E023703}">
                      <ahyp:hlinkClr xmlns:ahyp="http://schemas.microsoft.com/office/drawing/2018/hyperlinkcolor" val="tx"/>
                    </a:ext>
                  </a:extLst>
                </a:hlinkClick>
              </a:rPr>
              <a:t>https://www.who.int/data/gho</a:t>
            </a:r>
            <a:endParaRPr lang="en-US" sz="2400" dirty="0">
              <a:solidFill>
                <a:srgbClr val="0070C0"/>
              </a:solidFill>
            </a:endParaRPr>
          </a:p>
          <a:p>
            <a:endParaRPr lang="en-US" sz="2400" dirty="0">
              <a:solidFill>
                <a:srgbClr val="0070C0"/>
              </a:solidFill>
            </a:endParaRPr>
          </a:p>
          <a:p>
            <a:pPr marL="342900" indent="-342900">
              <a:buFont typeface="Wingdings" panose="05000000000000000000" pitchFamily="2" charset="2"/>
              <a:buChar char="v"/>
            </a:pPr>
            <a:r>
              <a:rPr lang="en-US" sz="2400" dirty="0">
                <a:solidFill>
                  <a:srgbClr val="0070C0"/>
                </a:solidFill>
              </a:rPr>
              <a:t>Search/browse by topic or indicators (e.g., Life expectancy, communicable diseases)</a:t>
            </a:r>
          </a:p>
          <a:p>
            <a:endParaRPr lang="en-US" sz="2400" dirty="0">
              <a:solidFill>
                <a:srgbClr val="0070C0"/>
              </a:solidFill>
            </a:endParaRPr>
          </a:p>
          <a:p>
            <a:pPr marL="342900" indent="-342900">
              <a:buFont typeface="Wingdings" panose="05000000000000000000" pitchFamily="2" charset="2"/>
              <a:buChar char="v"/>
            </a:pPr>
            <a:r>
              <a:rPr lang="en-US" sz="2400" dirty="0">
                <a:solidFill>
                  <a:srgbClr val="0070C0"/>
                </a:solidFill>
              </a:rPr>
              <a:t>Browse the filter to select country/year</a:t>
            </a:r>
          </a:p>
          <a:p>
            <a:endParaRPr lang="en-US" sz="2400" dirty="0">
              <a:solidFill>
                <a:srgbClr val="0070C0"/>
              </a:solidFill>
            </a:endParaRPr>
          </a:p>
          <a:p>
            <a:pPr marL="342900" indent="-342900">
              <a:buFont typeface="Wingdings" panose="05000000000000000000" pitchFamily="2" charset="2"/>
              <a:buChar char="v"/>
            </a:pPr>
            <a:r>
              <a:rPr lang="en-US" sz="2400" dirty="0">
                <a:solidFill>
                  <a:srgbClr val="0070C0"/>
                </a:solidFill>
              </a:rPr>
              <a:t>Download CSV, Excel, or visualize online</a:t>
            </a:r>
            <a:endParaRPr lang="en-GH" sz="2400" dirty="0">
              <a:solidFill>
                <a:srgbClr val="0070C0"/>
              </a:solidFill>
            </a:endParaRPr>
          </a:p>
        </p:txBody>
      </p:sp>
    </p:spTree>
    <p:extLst>
      <p:ext uri="{BB962C8B-B14F-4D97-AF65-F5344CB8AC3E}">
        <p14:creationId xmlns:p14="http://schemas.microsoft.com/office/powerpoint/2010/main" val="24041777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7C1CD5F-E575-C9DC-CE4E-92B283724AE8}"/>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7B7854B4-6E4E-1D8E-EEB9-24FF8E8A0A4A}"/>
              </a:ext>
            </a:extLst>
          </p:cNvPr>
          <p:cNvSpPr>
            <a:spLocks noGrp="1"/>
          </p:cNvSpPr>
          <p:nvPr>
            <p:ph type="sldNum" sz="quarter" idx="4"/>
          </p:nvPr>
        </p:nvSpPr>
        <p:spPr/>
        <p:txBody>
          <a:bodyPr/>
          <a:lstStyle/>
          <a:p>
            <a:fld id="{4FAB73BC-B049-4115-A692-8D63A059BFB8}" type="slidenum">
              <a:rPr lang="en-US" noProof="0" smtClean="0"/>
              <a:pPr/>
              <a:t>24</a:t>
            </a:fld>
            <a:endParaRPr lang="en-US" noProof="0" dirty="0"/>
          </a:p>
        </p:txBody>
      </p:sp>
      <p:pic>
        <p:nvPicPr>
          <p:cNvPr id="6" name="Picture 5" descr="A screenshot of a website">
            <a:extLst>
              <a:ext uri="{FF2B5EF4-FFF2-40B4-BE49-F238E27FC236}">
                <a16:creationId xmlns:a16="http://schemas.microsoft.com/office/drawing/2014/main" id="{7D79EA0C-16D4-134C-DCED-B4CE21234814}"/>
              </a:ext>
            </a:extLst>
          </p:cNvPr>
          <p:cNvPicPr>
            <a:picLocks noChangeAspect="1"/>
          </p:cNvPicPr>
          <p:nvPr/>
        </p:nvPicPr>
        <p:blipFill>
          <a:blip r:embed="rId2"/>
          <a:stretch>
            <a:fillRect/>
          </a:stretch>
        </p:blipFill>
        <p:spPr>
          <a:xfrm>
            <a:off x="-32590" y="656349"/>
            <a:ext cx="12027518" cy="5545302"/>
          </a:xfrm>
          <a:prstGeom prst="rect">
            <a:avLst/>
          </a:prstGeom>
        </p:spPr>
      </p:pic>
      <p:cxnSp>
        <p:nvCxnSpPr>
          <p:cNvPr id="8" name="Straight Arrow Connector 7">
            <a:extLst>
              <a:ext uri="{FF2B5EF4-FFF2-40B4-BE49-F238E27FC236}">
                <a16:creationId xmlns:a16="http://schemas.microsoft.com/office/drawing/2014/main" id="{FBD20514-13D2-CD8B-67E9-A26CAB2B5F22}"/>
              </a:ext>
            </a:extLst>
          </p:cNvPr>
          <p:cNvCxnSpPr>
            <a:cxnSpLocks/>
          </p:cNvCxnSpPr>
          <p:nvPr/>
        </p:nvCxnSpPr>
        <p:spPr>
          <a:xfrm flipV="1">
            <a:off x="3359696" y="5229200"/>
            <a:ext cx="576064" cy="50405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5" name="Straight Arrow Connector 4">
            <a:extLst>
              <a:ext uri="{FF2B5EF4-FFF2-40B4-BE49-F238E27FC236}">
                <a16:creationId xmlns:a16="http://schemas.microsoft.com/office/drawing/2014/main" id="{125920F6-F715-6449-569B-0A34B96B228D}"/>
              </a:ext>
            </a:extLst>
          </p:cNvPr>
          <p:cNvCxnSpPr>
            <a:cxnSpLocks/>
          </p:cNvCxnSpPr>
          <p:nvPr/>
        </p:nvCxnSpPr>
        <p:spPr>
          <a:xfrm flipH="1" flipV="1">
            <a:off x="7659733" y="5218653"/>
            <a:ext cx="576064" cy="56619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9046185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BF3C6C-1D1C-F741-54B1-4F305C20D809}"/>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CEDCD312-6A8B-A94E-09DA-99C8B70FF68D}"/>
              </a:ext>
            </a:extLst>
          </p:cNvPr>
          <p:cNvSpPr>
            <a:spLocks noGrp="1"/>
          </p:cNvSpPr>
          <p:nvPr>
            <p:ph type="sldNum" sz="quarter" idx="4"/>
          </p:nvPr>
        </p:nvSpPr>
        <p:spPr/>
        <p:txBody>
          <a:bodyPr/>
          <a:lstStyle/>
          <a:p>
            <a:fld id="{4FAB73BC-B049-4115-A692-8D63A059BFB8}" type="slidenum">
              <a:rPr lang="en-US" noProof="0" smtClean="0"/>
              <a:pPr/>
              <a:t>25</a:t>
            </a:fld>
            <a:endParaRPr lang="en-US" noProof="0" dirty="0"/>
          </a:p>
        </p:txBody>
      </p:sp>
      <p:pic>
        <p:nvPicPr>
          <p:cNvPr id="6" name="Picture 5" descr="A screenshot of a computer&#10;&#10;AI-generated content may be incorrect.">
            <a:extLst>
              <a:ext uri="{FF2B5EF4-FFF2-40B4-BE49-F238E27FC236}">
                <a16:creationId xmlns:a16="http://schemas.microsoft.com/office/drawing/2014/main" id="{55DCF38F-A0EA-C262-DF6F-D5DE49924357}"/>
              </a:ext>
            </a:extLst>
          </p:cNvPr>
          <p:cNvPicPr>
            <a:picLocks noChangeAspect="1"/>
          </p:cNvPicPr>
          <p:nvPr/>
        </p:nvPicPr>
        <p:blipFill>
          <a:blip r:embed="rId2"/>
          <a:stretch>
            <a:fillRect/>
          </a:stretch>
        </p:blipFill>
        <p:spPr>
          <a:xfrm>
            <a:off x="44139" y="644382"/>
            <a:ext cx="12103722" cy="5569236"/>
          </a:xfrm>
          <a:prstGeom prst="rect">
            <a:avLst/>
          </a:prstGeom>
        </p:spPr>
      </p:pic>
    </p:spTree>
    <p:extLst>
      <p:ext uri="{BB962C8B-B14F-4D97-AF65-F5344CB8AC3E}">
        <p14:creationId xmlns:p14="http://schemas.microsoft.com/office/powerpoint/2010/main" val="26608321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D33479D3-255D-762B-35E3-0736172CDCAA}"/>
              </a:ext>
            </a:extLst>
          </p:cNvPr>
          <p:cNvSpPr>
            <a:spLocks noGrp="1"/>
          </p:cNvSpPr>
          <p:nvPr>
            <p:ph type="title"/>
          </p:nvPr>
        </p:nvSpPr>
        <p:spPr/>
        <p:txBody>
          <a:bodyPr/>
          <a:lstStyle/>
          <a:p>
            <a:endParaRPr lang="en-GH"/>
          </a:p>
        </p:txBody>
      </p:sp>
      <p:sp>
        <p:nvSpPr>
          <p:cNvPr id="3" name="Slide Number Placeholder 2">
            <a:extLst>
              <a:ext uri="{FF2B5EF4-FFF2-40B4-BE49-F238E27FC236}">
                <a16:creationId xmlns:a16="http://schemas.microsoft.com/office/drawing/2014/main" id="{8C455F4B-9307-FD96-6B63-D31B68D7FC7F}"/>
              </a:ext>
            </a:extLst>
          </p:cNvPr>
          <p:cNvSpPr>
            <a:spLocks noGrp="1"/>
          </p:cNvSpPr>
          <p:nvPr>
            <p:ph type="sldNum" sz="quarter" idx="4"/>
          </p:nvPr>
        </p:nvSpPr>
        <p:spPr/>
        <p:txBody>
          <a:bodyPr/>
          <a:lstStyle/>
          <a:p>
            <a:fld id="{4FAB73BC-B049-4115-A692-8D63A059BFB8}" type="slidenum">
              <a:rPr lang="en-US" noProof="0" smtClean="0"/>
              <a:pPr/>
              <a:t>26</a:t>
            </a:fld>
            <a:endParaRPr lang="en-US" noProof="0" dirty="0"/>
          </a:p>
        </p:txBody>
      </p:sp>
      <p:pic>
        <p:nvPicPr>
          <p:cNvPr id="7" name="Picture 6" descr="A screenshot of a computer&#10;&#10;AI-generated content may be incorrect.">
            <a:extLst>
              <a:ext uri="{FF2B5EF4-FFF2-40B4-BE49-F238E27FC236}">
                <a16:creationId xmlns:a16="http://schemas.microsoft.com/office/drawing/2014/main" id="{636CDCF2-41B6-1E36-8A9F-95D60F86F309}"/>
              </a:ext>
            </a:extLst>
          </p:cNvPr>
          <p:cNvPicPr>
            <a:picLocks noChangeAspect="1"/>
          </p:cNvPicPr>
          <p:nvPr/>
        </p:nvPicPr>
        <p:blipFill>
          <a:blip r:embed="rId2"/>
          <a:stretch>
            <a:fillRect/>
          </a:stretch>
        </p:blipFill>
        <p:spPr>
          <a:xfrm>
            <a:off x="72715" y="701535"/>
            <a:ext cx="12046569" cy="5454930"/>
          </a:xfrm>
          <a:prstGeom prst="rect">
            <a:avLst/>
          </a:prstGeom>
        </p:spPr>
      </p:pic>
      <p:cxnSp>
        <p:nvCxnSpPr>
          <p:cNvPr id="9" name="Straight Arrow Connector 8">
            <a:extLst>
              <a:ext uri="{FF2B5EF4-FFF2-40B4-BE49-F238E27FC236}">
                <a16:creationId xmlns:a16="http://schemas.microsoft.com/office/drawing/2014/main" id="{1A0739C2-878D-4D69-3C7B-FFDAA344F9ED}"/>
              </a:ext>
            </a:extLst>
          </p:cNvPr>
          <p:cNvCxnSpPr>
            <a:cxnSpLocks/>
          </p:cNvCxnSpPr>
          <p:nvPr/>
        </p:nvCxnSpPr>
        <p:spPr>
          <a:xfrm flipV="1">
            <a:off x="2063552" y="2564904"/>
            <a:ext cx="698376" cy="43204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B8E6179E-B531-5DE7-0226-5E450AD7788D}"/>
              </a:ext>
            </a:extLst>
          </p:cNvPr>
          <p:cNvCxnSpPr>
            <a:cxnSpLocks/>
          </p:cNvCxnSpPr>
          <p:nvPr/>
        </p:nvCxnSpPr>
        <p:spPr>
          <a:xfrm flipH="1">
            <a:off x="628788" y="3429000"/>
            <a:ext cx="151140" cy="36004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E13DF1E7-3B5A-291B-1F10-6BB1B84EE548}"/>
              </a:ext>
            </a:extLst>
          </p:cNvPr>
          <p:cNvCxnSpPr>
            <a:cxnSpLocks/>
          </p:cNvCxnSpPr>
          <p:nvPr/>
        </p:nvCxnSpPr>
        <p:spPr>
          <a:xfrm>
            <a:off x="9696400" y="3284984"/>
            <a:ext cx="554360" cy="642491"/>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516783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F49025-C993-B9BD-D825-90F29B38CBA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3EB0A1D-2728-74CE-566A-89DAC5AEBE4C}"/>
              </a:ext>
            </a:extLst>
          </p:cNvPr>
          <p:cNvSpPr txBox="1"/>
          <p:nvPr/>
        </p:nvSpPr>
        <p:spPr>
          <a:xfrm>
            <a:off x="371064" y="476672"/>
            <a:ext cx="10805160" cy="707886"/>
          </a:xfrm>
          <a:prstGeom prst="rect">
            <a:avLst/>
          </a:prstGeom>
        </p:spPr>
        <p:txBody>
          <a:bodyPr vert="horz" lIns="91440" tIns="45720" rIns="91440" bIns="45720" rtlCol="0" anchor="t">
            <a:normAutofit/>
          </a:bodyPr>
          <a:lstStyle/>
          <a:p>
            <a:pPr defTabSz="914400">
              <a:spcBef>
                <a:spcPct val="0"/>
              </a:spcBef>
              <a:spcAft>
                <a:spcPts val="600"/>
              </a:spcAft>
            </a:pPr>
            <a:r>
              <a:rPr lang="en-US" sz="4000" b="1" kern="1200" cap="all" spc="100" baseline="0">
                <a:solidFill>
                  <a:srgbClr val="7030A0"/>
                </a:solidFill>
                <a:latin typeface="+mj-lt"/>
                <a:ea typeface="+mj-ea"/>
                <a:cs typeface="+mj-cs"/>
              </a:rPr>
              <a:t>Risks of Global Open DatA Sources</a:t>
            </a:r>
            <a:endParaRPr lang="en-US" sz="4000" b="1" kern="1200" cap="all" spc="100" baseline="0" dirty="0">
              <a:solidFill>
                <a:srgbClr val="7030A0"/>
              </a:solidFill>
              <a:latin typeface="+mj-lt"/>
              <a:ea typeface="+mj-ea"/>
              <a:cs typeface="+mj-cs"/>
            </a:endParaRPr>
          </a:p>
        </p:txBody>
      </p:sp>
      <p:sp>
        <p:nvSpPr>
          <p:cNvPr id="3" name="Slide Number Placeholder 2">
            <a:extLst>
              <a:ext uri="{FF2B5EF4-FFF2-40B4-BE49-F238E27FC236}">
                <a16:creationId xmlns:a16="http://schemas.microsoft.com/office/drawing/2014/main" id="{B11CDAAD-FD36-F56B-BC80-6D7F317CEF01}"/>
              </a:ext>
            </a:extLst>
          </p:cNvPr>
          <p:cNvSpPr>
            <a:spLocks noGrp="1"/>
          </p:cNvSpPr>
          <p:nvPr>
            <p:ph type="sldNum" sz="quarter" idx="4"/>
          </p:nvPr>
        </p:nvSpPr>
        <p:spPr/>
        <p:txBody>
          <a:bodyPr vert="horz" lIns="0" tIns="45720" rIns="0" bIns="45720" rtlCol="0" anchor="ctr">
            <a:normAutofit/>
          </a:bodyPr>
          <a:lstStyle/>
          <a:p>
            <a:pPr>
              <a:spcAft>
                <a:spcPts val="600"/>
              </a:spcAft>
            </a:pPr>
            <a:fld id="{4FAB73BC-B049-4115-A692-8D63A059BFB8}" type="slidenum">
              <a:rPr lang="en-US" smtClean="0"/>
              <a:pPr>
                <a:spcAft>
                  <a:spcPts val="600"/>
                </a:spcAft>
              </a:pPr>
              <a:t>27</a:t>
            </a:fld>
            <a:endParaRPr lang="en-US"/>
          </a:p>
        </p:txBody>
      </p:sp>
      <p:graphicFrame>
        <p:nvGraphicFramePr>
          <p:cNvPr id="27" name="TextBox 8">
            <a:extLst>
              <a:ext uri="{FF2B5EF4-FFF2-40B4-BE49-F238E27FC236}">
                <a16:creationId xmlns:a16="http://schemas.microsoft.com/office/drawing/2014/main" id="{BC324670-3B17-AD8F-BB16-BEF27DEDDDD0}"/>
              </a:ext>
            </a:extLst>
          </p:cNvPr>
          <p:cNvGraphicFramePr/>
          <p:nvPr>
            <p:extLst>
              <p:ext uri="{D42A27DB-BD31-4B8C-83A1-F6EECF244321}">
                <p14:modId xmlns:p14="http://schemas.microsoft.com/office/powerpoint/2010/main" val="971392955"/>
              </p:ext>
            </p:extLst>
          </p:nvPr>
        </p:nvGraphicFramePr>
        <p:xfrm>
          <a:off x="335360" y="1184558"/>
          <a:ext cx="11737304" cy="51552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75025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3">
            <a:extLst>
              <a:ext uri="{FF2B5EF4-FFF2-40B4-BE49-F238E27FC236}">
                <a16:creationId xmlns:a16="http://schemas.microsoft.com/office/drawing/2014/main" id="{17CC7ABC-0202-9529-1357-4ACD4FD3F14F}"/>
              </a:ext>
            </a:extLst>
          </p:cNvPr>
          <p:cNvSpPr>
            <a:spLocks noGrp="1"/>
          </p:cNvSpPr>
          <p:nvPr>
            <p:ph type="title"/>
          </p:nvPr>
        </p:nvSpPr>
        <p:spPr>
          <a:xfrm>
            <a:off x="551384" y="51530"/>
            <a:ext cx="11309216" cy="382295"/>
          </a:xfrm>
        </p:spPr>
        <p:txBody>
          <a:bodyPr anchor="t">
            <a:normAutofit fontScale="90000"/>
          </a:bodyPr>
          <a:lstStyle/>
          <a:p>
            <a:r>
              <a:rPr lang="en-US" sz="2800" b="1" dirty="0">
                <a:solidFill>
                  <a:srgbClr val="7030A0"/>
                </a:solidFill>
              </a:rPr>
              <a:t>BEST PRACTICES</a:t>
            </a:r>
          </a:p>
        </p:txBody>
      </p:sp>
      <p:sp>
        <p:nvSpPr>
          <p:cNvPr id="3" name="Slide Number Placeholder 2">
            <a:extLst>
              <a:ext uri="{FF2B5EF4-FFF2-40B4-BE49-F238E27FC236}">
                <a16:creationId xmlns:a16="http://schemas.microsoft.com/office/drawing/2014/main" id="{828C8AF0-253D-1EF8-C7FC-708B1652C0D9}"/>
              </a:ext>
            </a:extLst>
          </p:cNvPr>
          <p:cNvSpPr>
            <a:spLocks noGrp="1"/>
          </p:cNvSpPr>
          <p:nvPr>
            <p:ph type="sldNum" sz="quarter" idx="4"/>
          </p:nvPr>
        </p:nvSpPr>
        <p:spPr>
          <a:xfrm>
            <a:off x="628788" y="6339840"/>
            <a:ext cx="302281" cy="365760"/>
          </a:xfrm>
        </p:spPr>
        <p:txBody>
          <a:bodyPr anchor="ctr">
            <a:normAutofit/>
          </a:bodyPr>
          <a:lstStyle/>
          <a:p>
            <a:pPr>
              <a:spcAft>
                <a:spcPts val="600"/>
              </a:spcAft>
            </a:pPr>
            <a:fld id="{4FAB73BC-B049-4115-A692-8D63A059BFB8}" type="slidenum">
              <a:rPr lang="en-US" noProof="0" smtClean="0"/>
              <a:pPr>
                <a:spcAft>
                  <a:spcPts val="600"/>
                </a:spcAft>
              </a:pPr>
              <a:t>28</a:t>
            </a:fld>
            <a:endParaRPr lang="en-US" noProof="0"/>
          </a:p>
        </p:txBody>
      </p:sp>
      <p:sp>
        <p:nvSpPr>
          <p:cNvPr id="6" name="TextBox 5">
            <a:extLst>
              <a:ext uri="{FF2B5EF4-FFF2-40B4-BE49-F238E27FC236}">
                <a16:creationId xmlns:a16="http://schemas.microsoft.com/office/drawing/2014/main" id="{7126B4F3-4CD8-313C-DC4E-4AB89C8D4D22}"/>
              </a:ext>
            </a:extLst>
          </p:cNvPr>
          <p:cNvSpPr txBox="1"/>
          <p:nvPr/>
        </p:nvSpPr>
        <p:spPr>
          <a:xfrm>
            <a:off x="1559496" y="2348880"/>
            <a:ext cx="7056784" cy="369332"/>
          </a:xfrm>
          <a:prstGeom prst="rect">
            <a:avLst/>
          </a:prstGeom>
          <a:noFill/>
        </p:spPr>
        <p:txBody>
          <a:bodyPr wrap="square" rtlCol="0">
            <a:spAutoFit/>
          </a:bodyPr>
          <a:lstStyle/>
          <a:p>
            <a:pPr>
              <a:spcAft>
                <a:spcPts val="600"/>
              </a:spcAft>
            </a:pPr>
            <a:r>
              <a:rPr lang="en-US"/>
              <a:t>  </a:t>
            </a:r>
            <a:endParaRPr lang="en-GH"/>
          </a:p>
        </p:txBody>
      </p:sp>
      <p:graphicFrame>
        <p:nvGraphicFramePr>
          <p:cNvPr id="7" name="Table 6">
            <a:extLst>
              <a:ext uri="{FF2B5EF4-FFF2-40B4-BE49-F238E27FC236}">
                <a16:creationId xmlns:a16="http://schemas.microsoft.com/office/drawing/2014/main" id="{17D859DC-F882-3AF1-0D57-0084C5F34F82}"/>
              </a:ext>
            </a:extLst>
          </p:cNvPr>
          <p:cNvGraphicFramePr>
            <a:graphicFrameLocks noGrp="1"/>
          </p:cNvGraphicFramePr>
          <p:nvPr>
            <p:extLst>
              <p:ext uri="{D42A27DB-BD31-4B8C-83A1-F6EECF244321}">
                <p14:modId xmlns:p14="http://schemas.microsoft.com/office/powerpoint/2010/main" val="2895671991"/>
              </p:ext>
            </p:extLst>
          </p:nvPr>
        </p:nvGraphicFramePr>
        <p:xfrm>
          <a:off x="460846" y="433825"/>
          <a:ext cx="11399754" cy="6014949"/>
        </p:xfrm>
        <a:graphic>
          <a:graphicData uri="http://schemas.openxmlformats.org/drawingml/2006/table">
            <a:tbl>
              <a:tblPr firstRow="1" bandRow="1">
                <a:tableStyleId>{BDBED569-4797-4DF1-A0F4-6AAB3CD982D8}</a:tableStyleId>
              </a:tblPr>
              <a:tblGrid>
                <a:gridCol w="2681240">
                  <a:extLst>
                    <a:ext uri="{9D8B030D-6E8A-4147-A177-3AD203B41FA5}">
                      <a16:colId xmlns:a16="http://schemas.microsoft.com/office/drawing/2014/main" val="2185743353"/>
                    </a:ext>
                  </a:extLst>
                </a:gridCol>
                <a:gridCol w="8718514">
                  <a:extLst>
                    <a:ext uri="{9D8B030D-6E8A-4147-A177-3AD203B41FA5}">
                      <a16:colId xmlns:a16="http://schemas.microsoft.com/office/drawing/2014/main" val="2484328119"/>
                    </a:ext>
                  </a:extLst>
                </a:gridCol>
              </a:tblGrid>
              <a:tr h="1915055">
                <a:tc>
                  <a:txBody>
                    <a:bodyPr/>
                    <a:lstStyle/>
                    <a:p>
                      <a:r>
                        <a:rPr lang="en-US" sz="500" dirty="0"/>
                        <a:t>   </a:t>
                      </a:r>
                    </a:p>
                    <a:p>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0070C0"/>
                          </a:solidFill>
                        </a:rPr>
                        <a:t>The World Bank Group </a:t>
                      </a:r>
                    </a:p>
                    <a:p>
                      <a:endParaRPr lang="en-GH" sz="500" dirty="0"/>
                    </a:p>
                  </a:txBody>
                  <a:tcPr marL="23708" marR="23708" marT="11854" marB="11854"/>
                </a:tc>
                <a:tc>
                  <a:txBody>
                    <a:bodyPr/>
                    <a:lstStyle/>
                    <a:p>
                      <a:pPr algn="l">
                        <a:lnSpc>
                          <a:spcPct val="100000"/>
                        </a:lnSpc>
                        <a:spcAft>
                          <a:spcPts val="800"/>
                        </a:spcAft>
                        <a:buNone/>
                      </a:pPr>
                      <a:r>
                        <a:rPr lang="en-GH" sz="1500" b="0" kern="0" dirty="0">
                          <a:solidFill>
                            <a:srgbClr val="0070C0"/>
                          </a:solidFill>
                          <a:effectLst/>
                        </a:rPr>
                        <a:t>Economic Data Risk Assessment – Check for trade or market vulnerability exposure to safeguard economic stability</a:t>
                      </a:r>
                      <a:endParaRPr lang="en-GH" sz="1500" b="0" kern="100" dirty="0">
                        <a:solidFill>
                          <a:srgbClr val="0070C0"/>
                        </a:solidFill>
                        <a:effectLst/>
                      </a:endParaRPr>
                    </a:p>
                    <a:p>
                      <a:pPr algn="l">
                        <a:lnSpc>
                          <a:spcPct val="100000"/>
                        </a:lnSpc>
                        <a:spcAft>
                          <a:spcPts val="800"/>
                        </a:spcAft>
                        <a:buNone/>
                      </a:pPr>
                      <a:r>
                        <a:rPr lang="en-GH" sz="1500" b="0" kern="0" dirty="0">
                          <a:solidFill>
                            <a:srgbClr val="0070C0"/>
                          </a:solidFill>
                          <a:effectLst/>
                        </a:rPr>
                        <a:t>Transparency with Methodology – Publish full notes with datasets to reduce misinterpretation by non-experts</a:t>
                      </a:r>
                      <a:endParaRPr lang="en-GH" sz="1500" b="0" kern="100" dirty="0">
                        <a:solidFill>
                          <a:srgbClr val="0070C0"/>
                        </a:solidFill>
                        <a:effectLst/>
                      </a:endParaRPr>
                    </a:p>
                    <a:p>
                      <a:pPr algn="l">
                        <a:lnSpc>
                          <a:spcPct val="100000"/>
                        </a:lnSpc>
                        <a:spcAft>
                          <a:spcPts val="800"/>
                        </a:spcAft>
                        <a:buNone/>
                      </a:pPr>
                      <a:r>
                        <a:rPr lang="en-GH" sz="1500" b="0" kern="0" dirty="0">
                          <a:solidFill>
                            <a:srgbClr val="0070C0"/>
                          </a:solidFill>
                          <a:effectLst/>
                        </a:rPr>
                        <a:t>Licensing Clarity – Use standard open licenses with attribution to avoid intellectual property disputes</a:t>
                      </a:r>
                      <a:endParaRPr lang="en-GH" sz="1500" b="0" kern="100" dirty="0">
                        <a:solidFill>
                          <a:srgbClr val="0070C0"/>
                        </a:solidFill>
                        <a:effectLst/>
                      </a:endParaRPr>
                    </a:p>
                    <a:p>
                      <a:pPr algn="l">
                        <a:lnSpc>
                          <a:spcPct val="100000"/>
                        </a:lnSpc>
                        <a:spcAft>
                          <a:spcPts val="800"/>
                        </a:spcAft>
                        <a:buNone/>
                      </a:pPr>
                      <a:r>
                        <a:rPr lang="en-GH" sz="1500" b="0" kern="0" dirty="0">
                          <a:solidFill>
                            <a:srgbClr val="0070C0"/>
                          </a:solidFill>
                          <a:effectLst/>
                        </a:rPr>
                        <a:t>Quality Control for Indicators – Automated checks and reviews to ensure reliability of economic metrics</a:t>
                      </a:r>
                      <a:endParaRPr lang="en-GH" sz="1500" b="0" kern="100" dirty="0">
                        <a:solidFill>
                          <a:srgbClr val="0070C0"/>
                        </a:solidFill>
                        <a:effectLst/>
                      </a:endParaRPr>
                    </a:p>
                    <a:p>
                      <a:pPr algn="l">
                        <a:lnSpc>
                          <a:spcPct val="100000"/>
                        </a:lnSpc>
                        <a:spcAft>
                          <a:spcPts val="800"/>
                        </a:spcAft>
                        <a:buNone/>
                      </a:pPr>
                      <a:r>
                        <a:rPr lang="en-GH" sz="1500" b="0" kern="0" dirty="0">
                          <a:solidFill>
                            <a:srgbClr val="0070C0"/>
                          </a:solidFill>
                          <a:effectLst/>
                        </a:rPr>
                        <a:t>Secure Access for Strategic Data – Share sensitive financial models under confidentiality to protect national economic security</a:t>
                      </a:r>
                      <a:endParaRPr lang="en-GH" sz="1500" b="0" kern="100" dirty="0">
                        <a:solidFill>
                          <a:srgbClr val="0070C0"/>
                        </a:solidFill>
                        <a:effectLst/>
                        <a:latin typeface="Aptos" panose="020B0004020202020204" pitchFamily="34" charset="0"/>
                        <a:ea typeface="Aptos" panose="020B0004020202020204" pitchFamily="34" charset="0"/>
                        <a:cs typeface="Times New Roman" panose="02020603050405020304" pitchFamily="18" charset="0"/>
                      </a:endParaRPr>
                    </a:p>
                  </a:txBody>
                  <a:tcPr marL="23708" marR="23708" marT="11854" marB="11854"/>
                </a:tc>
                <a:extLst>
                  <a:ext uri="{0D108BD9-81ED-4DB2-BD59-A6C34878D82A}">
                    <a16:rowId xmlns:a16="http://schemas.microsoft.com/office/drawing/2014/main" val="1008343296"/>
                  </a:ext>
                </a:extLst>
              </a:tr>
              <a:tr h="9962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0070C0"/>
                          </a:solidFill>
                        </a:rPr>
                        <a:t>United Nations </a:t>
                      </a:r>
                    </a:p>
                    <a:p>
                      <a:endParaRPr lang="en-GH" sz="500" dirty="0"/>
                    </a:p>
                  </a:txBody>
                  <a:tcPr marL="23708" marR="23708" marT="11854" marB="11854"/>
                </a:tc>
                <a:tc>
                  <a:txBody>
                    <a:bodyPr/>
                    <a:lstStyle/>
                    <a:p>
                      <a:pPr>
                        <a:lnSpc>
                          <a:spcPct val="100000"/>
                        </a:lnSpc>
                        <a:spcAft>
                          <a:spcPts val="800"/>
                        </a:spcAft>
                        <a:buNone/>
                      </a:pPr>
                      <a:r>
                        <a:rPr lang="en-GH" sz="1600" kern="0" dirty="0">
                          <a:solidFill>
                            <a:srgbClr val="0070C0"/>
                          </a:solidFill>
                          <a:effectLst/>
                        </a:rPr>
                        <a:t>Ethical &amp; Inclusive Data Governance – Apply human rights and cultural sensitivity filters to Prevent harm in politically or socially sensitive contexts</a:t>
                      </a:r>
                      <a:endParaRPr lang="en-GH" sz="1600" kern="100" dirty="0">
                        <a:solidFill>
                          <a:srgbClr val="0070C0"/>
                        </a:solidFill>
                        <a:effectLst/>
                      </a:endParaRPr>
                    </a:p>
                    <a:p>
                      <a:pPr>
                        <a:lnSpc>
                          <a:spcPct val="100000"/>
                        </a:lnSpc>
                        <a:spcAft>
                          <a:spcPts val="800"/>
                        </a:spcAft>
                        <a:buNone/>
                      </a:pPr>
                      <a:r>
                        <a:rPr lang="en-GH" sz="1600" kern="0" dirty="0">
                          <a:solidFill>
                            <a:srgbClr val="0070C0"/>
                          </a:solidFill>
                          <a:effectLst/>
                        </a:rPr>
                        <a:t>Comprehensive Metadata – Link datasets to SDGs and explain limitations to promote accurate SDG tracking</a:t>
                      </a:r>
                      <a:endParaRPr lang="en-GH" sz="1600" kern="100" dirty="0">
                        <a:solidFill>
                          <a:srgbClr val="0070C0"/>
                        </a:solidFill>
                        <a:effectLst/>
                      </a:endParaRPr>
                    </a:p>
                    <a:p>
                      <a:pPr>
                        <a:lnSpc>
                          <a:spcPct val="100000"/>
                        </a:lnSpc>
                        <a:spcAft>
                          <a:spcPts val="800"/>
                        </a:spcAft>
                        <a:buNone/>
                      </a:pPr>
                      <a:r>
                        <a:rPr lang="en-GH" sz="1600" kern="0" dirty="0">
                          <a:solidFill>
                            <a:srgbClr val="0070C0"/>
                          </a:solidFill>
                          <a:effectLst/>
                        </a:rPr>
                        <a:t>Tiered Access – Restrict conflict-zone or humanitarian data to protect vulnerable populations</a:t>
                      </a:r>
                      <a:endParaRPr lang="en-GH" sz="1600" kern="100" dirty="0">
                        <a:solidFill>
                          <a:srgbClr val="0070C0"/>
                        </a:solidFill>
                        <a:effectLst/>
                      </a:endParaRPr>
                    </a:p>
                    <a:p>
                      <a:pPr>
                        <a:lnSpc>
                          <a:spcPct val="100000"/>
                        </a:lnSpc>
                        <a:spcAft>
                          <a:spcPts val="800"/>
                        </a:spcAft>
                        <a:buNone/>
                      </a:pPr>
                      <a:r>
                        <a:rPr lang="en-GH" sz="1600" kern="0" dirty="0">
                          <a:solidFill>
                            <a:srgbClr val="0070C0"/>
                          </a:solidFill>
                          <a:effectLst/>
                        </a:rPr>
                        <a:t>Anti-Misinformation Safeguards – Fact-checking partnerships to counter misuse of UN data</a:t>
                      </a:r>
                      <a:endParaRPr lang="en-GH" sz="1600" kern="100" dirty="0">
                        <a:solidFill>
                          <a:srgbClr val="0070C0"/>
                        </a:solidFill>
                        <a:effectLst/>
                        <a:latin typeface="Aptos" panose="020B0004020202020204" pitchFamily="34" charset="0"/>
                        <a:ea typeface="Aptos" panose="020B0004020202020204" pitchFamily="34" charset="0"/>
                        <a:cs typeface="Times New Roman" panose="02020603050405020304" pitchFamily="18" charset="0"/>
                      </a:endParaRPr>
                    </a:p>
                  </a:txBody>
                  <a:tcPr marL="23708" marR="23708" marT="11854" marB="11854"/>
                </a:tc>
                <a:extLst>
                  <a:ext uri="{0D108BD9-81ED-4DB2-BD59-A6C34878D82A}">
                    <a16:rowId xmlns:a16="http://schemas.microsoft.com/office/drawing/2014/main" val="735248376"/>
                  </a:ext>
                </a:extLst>
              </a:tr>
              <a:tr h="23083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0070C0"/>
                          </a:solidFill>
                        </a:rPr>
                        <a:t>World Health Organization</a:t>
                      </a:r>
                      <a:endParaRPr lang="en-GH" sz="2000" b="1" dirty="0">
                        <a:solidFill>
                          <a:srgbClr val="0070C0"/>
                        </a:solidFill>
                      </a:endParaRPr>
                    </a:p>
                    <a:p>
                      <a:endParaRPr lang="en-GH" sz="500" dirty="0"/>
                    </a:p>
                  </a:txBody>
                  <a:tcPr marL="23708" marR="23708" marT="11854" marB="11854"/>
                </a:tc>
                <a:tc>
                  <a:txBody>
                    <a:bodyPr/>
                    <a:lstStyle/>
                    <a:p>
                      <a:pPr>
                        <a:lnSpc>
                          <a:spcPct val="115000"/>
                        </a:lnSpc>
                        <a:spcAft>
                          <a:spcPts val="800"/>
                        </a:spcAft>
                        <a:buNone/>
                      </a:pPr>
                      <a:r>
                        <a:rPr lang="en-GH" sz="1500" kern="0" dirty="0">
                          <a:solidFill>
                            <a:srgbClr val="0070C0"/>
                          </a:solidFill>
                          <a:effectLst/>
                        </a:rPr>
                        <a:t>Privacy-First Health Data Governance – Apply advanced anonymization and remove granular identifiers Protect patient confidentiality in global health datasets</a:t>
                      </a:r>
                      <a:endParaRPr lang="en-GH" sz="1500" kern="100" dirty="0">
                        <a:solidFill>
                          <a:srgbClr val="0070C0"/>
                        </a:solidFill>
                        <a:effectLst/>
                      </a:endParaRPr>
                    </a:p>
                    <a:p>
                      <a:pPr>
                        <a:lnSpc>
                          <a:spcPct val="115000"/>
                        </a:lnSpc>
                        <a:spcAft>
                          <a:spcPts val="800"/>
                        </a:spcAft>
                        <a:buNone/>
                      </a:pPr>
                      <a:r>
                        <a:rPr lang="en-GH" sz="1500" kern="0" dirty="0">
                          <a:solidFill>
                            <a:srgbClr val="0070C0"/>
                          </a:solidFill>
                          <a:effectLst/>
                        </a:rPr>
                        <a:t>Standardized Health Data Documentation – Use ICD codes and detailed metadata to ensure consistency and clarity in health statistics</a:t>
                      </a:r>
                      <a:endParaRPr lang="en-GH" sz="1500" kern="100" dirty="0">
                        <a:solidFill>
                          <a:srgbClr val="0070C0"/>
                        </a:solidFill>
                        <a:effectLst/>
                      </a:endParaRPr>
                    </a:p>
                    <a:p>
                      <a:pPr>
                        <a:lnSpc>
                          <a:spcPct val="115000"/>
                        </a:lnSpc>
                        <a:spcAft>
                          <a:spcPts val="800"/>
                        </a:spcAft>
                        <a:buNone/>
                      </a:pPr>
                      <a:r>
                        <a:rPr lang="en-GH" sz="1500" kern="0" dirty="0">
                          <a:solidFill>
                            <a:srgbClr val="0070C0"/>
                          </a:solidFill>
                          <a:effectLst/>
                        </a:rPr>
                        <a:t>Data Quality Assurance – Peer review and timely updates to maintain epidemiological integrity</a:t>
                      </a:r>
                      <a:endParaRPr lang="en-GH" sz="1500" kern="100" dirty="0">
                        <a:solidFill>
                          <a:srgbClr val="0070C0"/>
                        </a:solidFill>
                        <a:effectLst/>
                      </a:endParaRPr>
                    </a:p>
                    <a:p>
                      <a:pPr>
                        <a:lnSpc>
                          <a:spcPct val="115000"/>
                        </a:lnSpc>
                        <a:spcAft>
                          <a:spcPts val="800"/>
                        </a:spcAft>
                        <a:buNone/>
                      </a:pPr>
                      <a:r>
                        <a:rPr lang="en-GH" sz="1500" kern="0" dirty="0">
                          <a:solidFill>
                            <a:srgbClr val="0070C0"/>
                          </a:solidFill>
                          <a:effectLst/>
                        </a:rPr>
                        <a:t>Controlled Access – Secure portals for outbreak or sensitive health data to prevent misuse of high-risk datasets</a:t>
                      </a:r>
                      <a:r>
                        <a:rPr lang="en-US" sz="1500" kern="100" dirty="0">
                          <a:solidFill>
                            <a:srgbClr val="0070C0"/>
                          </a:solidFill>
                          <a:effectLst/>
                        </a:rPr>
                        <a:t> </a:t>
                      </a:r>
                    </a:p>
                    <a:p>
                      <a:pPr>
                        <a:lnSpc>
                          <a:spcPct val="115000"/>
                        </a:lnSpc>
                        <a:spcAft>
                          <a:spcPts val="800"/>
                        </a:spcAft>
                        <a:buNone/>
                      </a:pPr>
                      <a:r>
                        <a:rPr lang="en-GH" sz="1500" kern="0" dirty="0">
                          <a:solidFill>
                            <a:srgbClr val="0070C0"/>
                          </a:solidFill>
                          <a:effectLst/>
                        </a:rPr>
                        <a:t>Global Health Data Literacy – Training for health ministries to avoid misinterpretation in public health responses</a:t>
                      </a:r>
                      <a:endParaRPr lang="en-GH" sz="1500" kern="100" dirty="0">
                        <a:solidFill>
                          <a:srgbClr val="0070C0"/>
                        </a:solidFill>
                        <a:effectLst/>
                        <a:latin typeface="Aptos" panose="020B0004020202020204" pitchFamily="34" charset="0"/>
                        <a:ea typeface="Aptos" panose="020B0004020202020204" pitchFamily="34" charset="0"/>
                        <a:cs typeface="Times New Roman" panose="02020603050405020304" pitchFamily="18" charset="0"/>
                      </a:endParaRPr>
                    </a:p>
                  </a:txBody>
                  <a:tcPr marL="23708" marR="23708" marT="11854" marB="11854"/>
                </a:tc>
                <a:extLst>
                  <a:ext uri="{0D108BD9-81ED-4DB2-BD59-A6C34878D82A}">
                    <a16:rowId xmlns:a16="http://schemas.microsoft.com/office/drawing/2014/main" val="1217491549"/>
                  </a:ext>
                </a:extLst>
              </a:tr>
            </a:tbl>
          </a:graphicData>
        </a:graphic>
      </p:graphicFrame>
    </p:spTree>
    <p:extLst>
      <p:ext uri="{BB962C8B-B14F-4D97-AF65-F5344CB8AC3E}">
        <p14:creationId xmlns:p14="http://schemas.microsoft.com/office/powerpoint/2010/main" val="362535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
            <a:extLst>
              <a:ext uri="{FF2B5EF4-FFF2-40B4-BE49-F238E27FC236}">
                <a16:creationId xmlns:a16="http://schemas.microsoft.com/office/drawing/2014/main" id="{151D0BA3-32A3-7148-35CA-914AD9D9258F}"/>
              </a:ext>
            </a:extLst>
          </p:cNvPr>
          <p:cNvSpPr>
            <a:spLocks noGrp="1"/>
          </p:cNvSpPr>
          <p:nvPr>
            <p:ph type="body" sz="quarter" idx="14"/>
          </p:nvPr>
        </p:nvSpPr>
        <p:spPr>
          <a:xfrm>
            <a:off x="1181099" y="457200"/>
            <a:ext cx="8128343" cy="6248400"/>
          </a:xfrm>
        </p:spPr>
        <p:txBody>
          <a:bodyPr/>
          <a:lstStyle/>
          <a:p>
            <a:endParaRPr lang="en-US" dirty="0"/>
          </a:p>
        </p:txBody>
      </p:sp>
      <p:sp>
        <p:nvSpPr>
          <p:cNvPr id="16" name="Text Placeholder 2">
            <a:extLst>
              <a:ext uri="{FF2B5EF4-FFF2-40B4-BE49-F238E27FC236}">
                <a16:creationId xmlns:a16="http://schemas.microsoft.com/office/drawing/2014/main" id="{98F258E7-52F1-962B-056A-AC48FBEFF18F}"/>
              </a:ext>
            </a:extLst>
          </p:cNvPr>
          <p:cNvSpPr>
            <a:spLocks noGrp="1"/>
          </p:cNvSpPr>
          <p:nvPr>
            <p:ph type="body" sz="quarter" idx="12"/>
          </p:nvPr>
        </p:nvSpPr>
        <p:spPr>
          <a:xfrm>
            <a:off x="990599" y="304800"/>
            <a:ext cx="8128343" cy="6248400"/>
          </a:xfrm>
        </p:spPr>
        <p:txBody>
          <a:bodyPr/>
          <a:lstStyle/>
          <a:p>
            <a:r>
              <a:rPr lang="en-US" dirty="0"/>
              <a:t> </a:t>
            </a:r>
          </a:p>
        </p:txBody>
      </p:sp>
      <p:sp>
        <p:nvSpPr>
          <p:cNvPr id="4" name="Title 3">
            <a:extLst>
              <a:ext uri="{FF2B5EF4-FFF2-40B4-BE49-F238E27FC236}">
                <a16:creationId xmlns:a16="http://schemas.microsoft.com/office/drawing/2014/main" id="{C8287F1B-3E25-4481-B199-24E6AD18DCEE}"/>
              </a:ext>
            </a:extLst>
          </p:cNvPr>
          <p:cNvSpPr>
            <a:spLocks noGrp="1"/>
          </p:cNvSpPr>
          <p:nvPr>
            <p:ph type="ctrTitle"/>
          </p:nvPr>
        </p:nvSpPr>
        <p:spPr>
          <a:xfrm>
            <a:off x="1414777" y="555177"/>
            <a:ext cx="7232465" cy="903638"/>
          </a:xfrm>
        </p:spPr>
        <p:txBody>
          <a:bodyPr vert="horz" lIns="91440" tIns="45720" rIns="91440" bIns="45720" rtlCol="0" anchor="t">
            <a:normAutofit/>
          </a:bodyPr>
          <a:lstStyle/>
          <a:p>
            <a:r>
              <a:rPr lang="en-US" b="1" kern="1200" cap="all" spc="100" baseline="0" dirty="0">
                <a:solidFill>
                  <a:srgbClr val="7030A0"/>
                </a:solidFill>
                <a:latin typeface="+mj-lt"/>
                <a:ea typeface="+mj-ea"/>
                <a:cs typeface="+mj-cs"/>
              </a:rPr>
              <a:t>CONCLUSION</a:t>
            </a:r>
          </a:p>
        </p:txBody>
      </p:sp>
      <p:sp>
        <p:nvSpPr>
          <p:cNvPr id="5" name="Text Placeholder 119">
            <a:extLst>
              <a:ext uri="{FF2B5EF4-FFF2-40B4-BE49-F238E27FC236}">
                <a16:creationId xmlns:a16="http://schemas.microsoft.com/office/drawing/2014/main" id="{A8F5C4E3-6105-466B-A340-80D73DB227A9}"/>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
        <p:nvSpPr>
          <p:cNvPr id="3" name="Slide Number Placeholder 2" hidden="1">
            <a:extLst>
              <a:ext uri="{FF2B5EF4-FFF2-40B4-BE49-F238E27FC236}">
                <a16:creationId xmlns:a16="http://schemas.microsoft.com/office/drawing/2014/main" id="{101D4ADB-79CE-478E-8FBE-53E59DEC969A}"/>
              </a:ext>
            </a:extLst>
          </p:cNvPr>
          <p:cNvSpPr>
            <a:spLocks noGrp="1"/>
          </p:cNvSpPr>
          <p:nvPr>
            <p:ph type="sldNum" sz="quarter" idx="4294967295"/>
          </p:nvPr>
        </p:nvSpPr>
        <p:spPr>
          <a:xfrm>
            <a:off x="628788" y="6339840"/>
            <a:ext cx="302281" cy="365760"/>
          </a:xfrm>
          <a:prstGeom prst="rect">
            <a:avLst/>
          </a:prstGeom>
        </p:spPr>
        <p:txBody>
          <a:bodyPr/>
          <a:lstStyle/>
          <a:p>
            <a:pPr>
              <a:spcAft>
                <a:spcPts val="600"/>
              </a:spcAft>
            </a:pPr>
            <a:fld id="{4FAB73BC-B049-4115-A692-8D63A059BFB8}" type="slidenum">
              <a:rPr lang="en-US" smtClean="0"/>
              <a:pPr>
                <a:spcAft>
                  <a:spcPts val="600"/>
                </a:spcAft>
              </a:pPr>
              <a:t>29</a:t>
            </a:fld>
            <a:endParaRPr lang="en-US"/>
          </a:p>
        </p:txBody>
      </p:sp>
      <p:sp>
        <p:nvSpPr>
          <p:cNvPr id="9" name="Content Placeholder 12">
            <a:extLst>
              <a:ext uri="{FF2B5EF4-FFF2-40B4-BE49-F238E27FC236}">
                <a16:creationId xmlns:a16="http://schemas.microsoft.com/office/drawing/2014/main" id="{5F307770-38D8-49CA-BFD0-64F78C89348C}"/>
              </a:ext>
            </a:extLst>
          </p:cNvPr>
          <p:cNvSpPr txBox="1">
            <a:spLocks/>
          </p:cNvSpPr>
          <p:nvPr/>
        </p:nvSpPr>
        <p:spPr>
          <a:xfrm>
            <a:off x="1307998" y="1340768"/>
            <a:ext cx="7339244" cy="4176464"/>
          </a:xfrm>
          <a:prstGeom prst="rect">
            <a:avLst/>
          </a:prstGeom>
        </p:spPr>
        <p:txBody>
          <a:bodyPr/>
          <a:lstStyle>
            <a:lvl1pPr marL="228600" indent="-22860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lnSpc>
                <a:spcPct val="100000"/>
              </a:lnSpc>
              <a:spcAft>
                <a:spcPts val="1000"/>
              </a:spcAft>
              <a:buNone/>
            </a:pPr>
            <a:r>
              <a:rPr lang="en-US" sz="2200" dirty="0">
                <a:solidFill>
                  <a:srgbClr val="0070C0"/>
                </a:solidFill>
                <a:effectLst/>
                <a:ea typeface="MS Mincho" panose="02020609040205080304" pitchFamily="49" charset="-128"/>
                <a:cs typeface="Times New Roman" panose="02020603050405020304" pitchFamily="18" charset="0"/>
              </a:rPr>
              <a:t>Open data sources make it easier for everyone, including  governments, researchers, and the public, to access and</a:t>
            </a:r>
            <a:r>
              <a:rPr lang="en-US" sz="2200" dirty="0">
                <a:solidFill>
                  <a:srgbClr val="0070C0"/>
                </a:solidFill>
              </a:rPr>
              <a:t> use valuable information. They promote transparency, build trust, improve decision-making, and encourage collaboration across the world.</a:t>
            </a:r>
          </a:p>
          <a:p>
            <a:pPr marL="0" indent="0">
              <a:lnSpc>
                <a:spcPct val="100000"/>
              </a:lnSpc>
              <a:spcAft>
                <a:spcPts val="1000"/>
              </a:spcAft>
              <a:buNone/>
            </a:pPr>
            <a:r>
              <a:rPr lang="en-US" sz="2200" dirty="0">
                <a:solidFill>
                  <a:srgbClr val="0070C0"/>
                </a:solidFill>
              </a:rPr>
              <a:t>However, the associated risks particularly around privacy, quality, and misuse mean that robust governance, technical safeguards, and ethical considerations must guide its release. A balanced approach, where openness is coupled with protection, ensures that open data can serve the global good without compromising security or individual rights.</a:t>
            </a:r>
          </a:p>
          <a:p>
            <a:pPr marL="0" indent="0">
              <a:lnSpc>
                <a:spcPct val="115000"/>
              </a:lnSpc>
              <a:spcAft>
                <a:spcPts val="1000"/>
              </a:spcAft>
              <a:buNone/>
            </a:pPr>
            <a:endParaRPr lang="en-US" sz="2200" dirty="0">
              <a:solidFill>
                <a:srgbClr val="0070C0"/>
              </a:solidFill>
            </a:endParaRPr>
          </a:p>
          <a:p>
            <a:pPr marL="0" indent="0">
              <a:lnSpc>
                <a:spcPct val="115000"/>
              </a:lnSpc>
              <a:spcAft>
                <a:spcPts val="1000"/>
              </a:spcAft>
              <a:buNone/>
            </a:pPr>
            <a:endParaRPr lang="en-US" sz="2400" dirty="0">
              <a:solidFill>
                <a:srgbClr val="0070C0"/>
              </a:solidFill>
              <a:effectLst/>
              <a:ea typeface="MS Mincho" panose="02020609040205080304" pitchFamily="49" charset="-128"/>
              <a:cs typeface="Times New Roman" panose="02020603050405020304" pitchFamily="18" charset="0"/>
            </a:endParaRPr>
          </a:p>
        </p:txBody>
      </p:sp>
    </p:spTree>
    <p:extLst>
      <p:ext uri="{BB962C8B-B14F-4D97-AF65-F5344CB8AC3E}">
        <p14:creationId xmlns:p14="http://schemas.microsoft.com/office/powerpoint/2010/main" val="25007347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43FAFE0-CC36-9D0D-8630-2D66CB2F2F86}"/>
              </a:ext>
            </a:extLst>
          </p:cNvPr>
          <p:cNvSpPr>
            <a:spLocks noGrp="1"/>
          </p:cNvSpPr>
          <p:nvPr>
            <p:ph type="title"/>
          </p:nvPr>
        </p:nvSpPr>
        <p:spPr>
          <a:xfrm>
            <a:off x="1721698" y="3735622"/>
            <a:ext cx="5013960" cy="2408917"/>
          </a:xfrm>
        </p:spPr>
        <p:txBody>
          <a:bodyPr anchor="t">
            <a:normAutofit/>
          </a:bodyPr>
          <a:lstStyle/>
          <a:p>
            <a:r>
              <a:rPr lang="en-US" sz="4800" b="1" dirty="0">
                <a:solidFill>
                  <a:srgbClr val="7030A0"/>
                </a:solidFill>
                <a:ea typeface="Calibri Light" panose="020F0302020204030204" pitchFamily="34" charset="0"/>
                <a:cs typeface="Calibri Light" panose="020F0302020204030204" pitchFamily="34" charset="0"/>
              </a:rPr>
              <a:t>TASK</a:t>
            </a:r>
            <a:endParaRPr lang="en-GH" sz="4800" b="1" dirty="0">
              <a:solidFill>
                <a:srgbClr val="7030A0"/>
              </a:solidFill>
              <a:ea typeface="Calibri Light" panose="020F0302020204030204" pitchFamily="34" charset="0"/>
              <a:cs typeface="Calibri Light" panose="020F0302020204030204" pitchFamily="34" charset="0"/>
            </a:endParaRPr>
          </a:p>
        </p:txBody>
      </p:sp>
      <p:pic>
        <p:nvPicPr>
          <p:cNvPr id="10" name="Picture Placeholder 5">
            <a:extLst>
              <a:ext uri="{FF2B5EF4-FFF2-40B4-BE49-F238E27FC236}">
                <a16:creationId xmlns:a16="http://schemas.microsoft.com/office/drawing/2014/main" id="{D2A5B748-37FD-448D-997E-B1D3326587D6}"/>
              </a:ext>
              <a:ext uri="{C183D7F6-B498-43B3-948B-1728B52AA6E4}">
                <adec:decorative xmlns:adec="http://schemas.microsoft.com/office/drawing/2017/decorative" val="1"/>
              </a:ext>
            </a:extLst>
          </p:cNvPr>
          <p:cNvPicPr>
            <a:picLocks noGrp="1" noChangeAspect="1"/>
          </p:cNvPicPr>
          <p:nvPr>
            <p:ph type="pic" sz="quarter" idx="17"/>
          </p:nvPr>
        </p:nvPicPr>
        <p:blipFill rotWithShape="1">
          <a:blip r:embed="rId3" cstate="screen">
            <a:extLst>
              <a:ext uri="{28A0092B-C50C-407E-A947-70E740481C1C}">
                <a14:useLocalDpi xmlns:a14="http://schemas.microsoft.com/office/drawing/2010/main"/>
              </a:ext>
            </a:extLst>
          </a:blip>
          <a:srcRect l="39772" r="39772"/>
          <a:stretch/>
        </p:blipFill>
        <p:spPr>
          <a:xfrm>
            <a:off x="0" y="113157"/>
            <a:ext cx="12191999" cy="3278060"/>
          </a:xfrm>
          <a:noFill/>
        </p:spPr>
      </p:pic>
      <p:sp>
        <p:nvSpPr>
          <p:cNvPr id="25" name="Text Placeholder 3">
            <a:extLst>
              <a:ext uri="{FF2B5EF4-FFF2-40B4-BE49-F238E27FC236}">
                <a16:creationId xmlns:a16="http://schemas.microsoft.com/office/drawing/2014/main" id="{828C5482-2BA7-A99F-DF41-AF6AB1E2740E}"/>
              </a:ext>
            </a:extLst>
          </p:cNvPr>
          <p:cNvSpPr>
            <a:spLocks noGrp="1"/>
          </p:cNvSpPr>
          <p:nvPr>
            <p:ph type="body" sz="quarter" idx="20"/>
          </p:nvPr>
        </p:nvSpPr>
        <p:spPr>
          <a:xfrm>
            <a:off x="3935760" y="1981199"/>
            <a:ext cx="7692782" cy="3886201"/>
          </a:xfrm>
        </p:spPr>
        <p:txBody>
          <a:bodyPr/>
          <a:lstStyle/>
          <a:p>
            <a:endParaRPr lang="en-US" dirty="0"/>
          </a:p>
        </p:txBody>
      </p:sp>
      <p:sp>
        <p:nvSpPr>
          <p:cNvPr id="13" name="Content Placeholder 12">
            <a:extLst>
              <a:ext uri="{FF2B5EF4-FFF2-40B4-BE49-F238E27FC236}">
                <a16:creationId xmlns:a16="http://schemas.microsoft.com/office/drawing/2014/main" id="{556610ED-3E2D-4E6A-ABD0-150F203E6B46}"/>
              </a:ext>
            </a:extLst>
          </p:cNvPr>
          <p:cNvSpPr>
            <a:spLocks noGrp="1"/>
          </p:cNvSpPr>
          <p:nvPr>
            <p:ph sz="quarter" idx="19"/>
          </p:nvPr>
        </p:nvSpPr>
        <p:spPr>
          <a:xfrm>
            <a:off x="4223792" y="2286000"/>
            <a:ext cx="7053808" cy="3159224"/>
          </a:xfrm>
        </p:spPr>
        <p:txBody>
          <a:bodyPr>
            <a:normAutofit/>
          </a:bodyPr>
          <a:lstStyle/>
          <a:p>
            <a:pPr>
              <a:lnSpc>
                <a:spcPct val="90000"/>
              </a:lnSpc>
              <a:spcAft>
                <a:spcPts val="600"/>
              </a:spcAft>
            </a:pPr>
            <a:r>
              <a:rPr lang="en-US" sz="2800" b="1" dirty="0">
                <a:solidFill>
                  <a:srgbClr val="0070C0"/>
                </a:solidFill>
                <a:ea typeface="Calibri Light" panose="020F0302020204030204" pitchFamily="34" charset="0"/>
                <a:cs typeface="Calibri Light" panose="020F0302020204030204" pitchFamily="34" charset="0"/>
              </a:rPr>
              <a:t>Open data sources are unlocking unprecedented collaboration, transparency and accountability in the data landscape. Identify some of the global open data sources and demonstrate how to access data from at least two of the several sources</a:t>
            </a:r>
          </a:p>
        </p:txBody>
      </p:sp>
      <p:pic>
        <p:nvPicPr>
          <p:cNvPr id="6" name="Picture Placeholder 38">
            <a:extLst>
              <a:ext uri="{FF2B5EF4-FFF2-40B4-BE49-F238E27FC236}">
                <a16:creationId xmlns:a16="http://schemas.microsoft.com/office/drawing/2014/main" id="{303B1A78-9343-95B3-32FF-2F594ECAD697}"/>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rcRect l="853" r="853"/>
          <a:stretch>
            <a:fillRect/>
          </a:stretch>
        </p:blipFill>
        <p:spPr>
          <a:xfrm>
            <a:off x="548944" y="3717928"/>
            <a:ext cx="914400" cy="930269"/>
          </a:xfrm>
          <a:prstGeom prst="rect">
            <a:avLst/>
          </a:prstGeom>
        </p:spPr>
      </p:pic>
      <p:sp>
        <p:nvSpPr>
          <p:cNvPr id="3" name="Slide Number Placeholder 2">
            <a:extLst>
              <a:ext uri="{FF2B5EF4-FFF2-40B4-BE49-F238E27FC236}">
                <a16:creationId xmlns:a16="http://schemas.microsoft.com/office/drawing/2014/main" id="{5F44A039-11AB-474F-8746-9A34D1C39C3F}"/>
              </a:ext>
            </a:extLst>
          </p:cNvPr>
          <p:cNvSpPr>
            <a:spLocks noGrp="1"/>
          </p:cNvSpPr>
          <p:nvPr>
            <p:ph type="sldNum" sz="quarter" idx="4"/>
          </p:nvPr>
        </p:nvSpPr>
        <p:spPr>
          <a:xfrm>
            <a:off x="628788" y="6339840"/>
            <a:ext cx="302281" cy="365760"/>
          </a:xfrm>
        </p:spPr>
        <p:txBody>
          <a:bodyPr anchor="ctr">
            <a:normAutofit/>
          </a:bodyPr>
          <a:lstStyle/>
          <a:p>
            <a:pPr>
              <a:spcAft>
                <a:spcPts val="600"/>
              </a:spcAft>
            </a:pPr>
            <a:fld id="{4FAB73BC-B049-4115-A692-8D63A059BFB8}" type="slidenum">
              <a:rPr lang="en-US" smtClean="0"/>
              <a:pPr>
                <a:spcAft>
                  <a:spcPts val="600"/>
                </a:spcAft>
              </a:pPr>
              <a:t>3</a:t>
            </a:fld>
            <a:endParaRPr lang="en-US"/>
          </a:p>
        </p:txBody>
      </p:sp>
      <p:sp>
        <p:nvSpPr>
          <p:cNvPr id="18" name="Text Placeholder 119">
            <a:extLst>
              <a:ext uri="{FF2B5EF4-FFF2-40B4-BE49-F238E27FC236}">
                <a16:creationId xmlns:a16="http://schemas.microsoft.com/office/drawing/2014/main" id="{6E5B80C5-6B42-4867-88CC-660291DD3F8D}"/>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0747254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F30EF6C-F12E-AA28-AA1F-2C4485513762}"/>
              </a:ext>
            </a:extLst>
          </p:cNvPr>
          <p:cNvPicPr>
            <a:picLocks noChangeAspect="1"/>
          </p:cNvPicPr>
          <p:nvPr/>
        </p:nvPicPr>
        <p:blipFill>
          <a:blip r:embed="rId2"/>
          <a:srcRect t="15735"/>
          <a:stretch>
            <a:fillRect/>
          </a:stretch>
        </p:blipFill>
        <p:spPr>
          <a:xfrm>
            <a:off x="1775521" y="1529900"/>
            <a:ext cx="7077151" cy="3915324"/>
          </a:xfrm>
          <a:prstGeom prst="rect">
            <a:avLst/>
          </a:prstGeom>
          <a:noFill/>
        </p:spPr>
      </p:pic>
      <p:sp>
        <p:nvSpPr>
          <p:cNvPr id="16" name="Slide Number Placeholder 4">
            <a:extLst>
              <a:ext uri="{FF2B5EF4-FFF2-40B4-BE49-F238E27FC236}">
                <a16:creationId xmlns:a16="http://schemas.microsoft.com/office/drawing/2014/main" id="{0FC50F9A-C0B3-738F-8388-71B14B05C4FB}"/>
              </a:ext>
            </a:extLst>
          </p:cNvPr>
          <p:cNvSpPr>
            <a:spLocks noGrp="1"/>
          </p:cNvSpPr>
          <p:nvPr>
            <p:ph type="sldNum" sz="quarter" idx="4"/>
          </p:nvPr>
        </p:nvSpPr>
        <p:spPr>
          <a:xfrm>
            <a:off x="628788" y="6339840"/>
            <a:ext cx="302281" cy="365760"/>
          </a:xfrm>
        </p:spPr>
        <p:txBody>
          <a:bodyPr anchor="ctr">
            <a:normAutofit/>
          </a:bodyPr>
          <a:lstStyle/>
          <a:p>
            <a:pPr>
              <a:spcAft>
                <a:spcPts val="600"/>
              </a:spcAft>
            </a:pPr>
            <a:fld id="{4FAB73BC-B049-4115-A692-8D63A059BFB8}" type="slidenum">
              <a:rPr lang="en-US" noProof="0" smtClean="0"/>
              <a:pPr>
                <a:spcAft>
                  <a:spcPts val="600"/>
                </a:spcAft>
              </a:pPr>
              <a:t>30</a:t>
            </a:fld>
            <a:endParaRPr lang="en-US" noProof="0"/>
          </a:p>
        </p:txBody>
      </p:sp>
      <p:sp>
        <p:nvSpPr>
          <p:cNvPr id="2" name="TextBox 1">
            <a:extLst>
              <a:ext uri="{FF2B5EF4-FFF2-40B4-BE49-F238E27FC236}">
                <a16:creationId xmlns:a16="http://schemas.microsoft.com/office/drawing/2014/main" id="{7BC60C7E-73B2-7415-B85E-1A59BDA6C874}"/>
              </a:ext>
            </a:extLst>
          </p:cNvPr>
          <p:cNvSpPr txBox="1"/>
          <p:nvPr/>
        </p:nvSpPr>
        <p:spPr>
          <a:xfrm>
            <a:off x="2351584" y="836712"/>
            <a:ext cx="5616624" cy="553998"/>
          </a:xfrm>
          <a:prstGeom prst="rect">
            <a:avLst/>
          </a:prstGeom>
          <a:noFill/>
        </p:spPr>
        <p:txBody>
          <a:bodyPr wrap="square" rtlCol="0">
            <a:spAutoFit/>
          </a:bodyPr>
          <a:lstStyle/>
          <a:p>
            <a:pPr algn="ctr"/>
            <a:r>
              <a:rPr lang="en-US" sz="3000" dirty="0">
                <a:solidFill>
                  <a:srgbClr val="7030A0"/>
                </a:solidFill>
                <a:latin typeface="+mj-lt"/>
              </a:rPr>
              <a:t>QUESTIONS?</a:t>
            </a:r>
          </a:p>
        </p:txBody>
      </p:sp>
    </p:spTree>
    <p:extLst>
      <p:ext uri="{BB962C8B-B14F-4D97-AF65-F5344CB8AC3E}">
        <p14:creationId xmlns:p14="http://schemas.microsoft.com/office/powerpoint/2010/main" val="3143871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8A986B-6E69-9B67-70FF-0A545064D42D}"/>
              </a:ext>
            </a:extLst>
          </p:cNvPr>
          <p:cNvSpPr>
            <a:spLocks noGrp="1"/>
          </p:cNvSpPr>
          <p:nvPr>
            <p:ph type="title"/>
          </p:nvPr>
        </p:nvSpPr>
        <p:spPr>
          <a:xfrm>
            <a:off x="1703512" y="1052736"/>
            <a:ext cx="7939813" cy="707886"/>
          </a:xfrm>
        </p:spPr>
        <p:txBody>
          <a:bodyPr>
            <a:normAutofit/>
          </a:bodyPr>
          <a:lstStyle/>
          <a:p>
            <a:r>
              <a:rPr lang="en-US" b="1" dirty="0">
                <a:solidFill>
                  <a:srgbClr val="7030A0"/>
                </a:solidFill>
              </a:rPr>
              <a:t>REFRENCES</a:t>
            </a:r>
            <a:endParaRPr lang="en-GH" b="1" dirty="0">
              <a:solidFill>
                <a:srgbClr val="7030A0"/>
              </a:solidFill>
            </a:endParaRPr>
          </a:p>
        </p:txBody>
      </p:sp>
      <p:sp>
        <p:nvSpPr>
          <p:cNvPr id="3" name="Slide Number Placeholder 2">
            <a:extLst>
              <a:ext uri="{FF2B5EF4-FFF2-40B4-BE49-F238E27FC236}">
                <a16:creationId xmlns:a16="http://schemas.microsoft.com/office/drawing/2014/main" id="{E2FF4A04-366D-29CE-F885-20E6273C80C2}"/>
              </a:ext>
            </a:extLst>
          </p:cNvPr>
          <p:cNvSpPr>
            <a:spLocks noGrp="1"/>
          </p:cNvSpPr>
          <p:nvPr>
            <p:ph type="sldNum" sz="quarter" idx="4"/>
          </p:nvPr>
        </p:nvSpPr>
        <p:spPr/>
        <p:txBody>
          <a:bodyPr/>
          <a:lstStyle/>
          <a:p>
            <a:fld id="{4FAB73BC-B049-4115-A692-8D63A059BFB8}" type="slidenum">
              <a:rPr lang="en-US" noProof="0" smtClean="0"/>
              <a:pPr/>
              <a:t>31</a:t>
            </a:fld>
            <a:endParaRPr lang="en-US" noProof="0" dirty="0"/>
          </a:p>
        </p:txBody>
      </p:sp>
      <p:sp>
        <p:nvSpPr>
          <p:cNvPr id="5" name="TextBox 4">
            <a:extLst>
              <a:ext uri="{FF2B5EF4-FFF2-40B4-BE49-F238E27FC236}">
                <a16:creationId xmlns:a16="http://schemas.microsoft.com/office/drawing/2014/main" id="{064CEC82-ED99-B239-69E2-76CE8E5EE8C7}"/>
              </a:ext>
            </a:extLst>
          </p:cNvPr>
          <p:cNvSpPr txBox="1"/>
          <p:nvPr/>
        </p:nvSpPr>
        <p:spPr>
          <a:xfrm>
            <a:off x="948377" y="2022621"/>
            <a:ext cx="11017224" cy="2812758"/>
          </a:xfrm>
          <a:prstGeom prst="rect">
            <a:avLst/>
          </a:prstGeom>
          <a:noFill/>
        </p:spPr>
        <p:txBody>
          <a:bodyPr wrap="square" rtlCol="0">
            <a:spAutoFit/>
          </a:bodyPr>
          <a:lstStyle/>
          <a:p>
            <a:pPr>
              <a:lnSpc>
                <a:spcPct val="150000"/>
              </a:lnSpc>
              <a:buNone/>
            </a:pPr>
            <a:r>
              <a:rPr lang="en-US" sz="2000" dirty="0">
                <a:solidFill>
                  <a:srgbClr val="0070C0"/>
                </a:solidFill>
              </a:rPr>
              <a:t>World Bank. (n.d.). </a:t>
            </a:r>
            <a:r>
              <a:rPr lang="en-US" sz="2000" i="1" dirty="0">
                <a:solidFill>
                  <a:srgbClr val="0070C0"/>
                </a:solidFill>
              </a:rPr>
              <a:t>World Bank Open Data</a:t>
            </a:r>
            <a:r>
              <a:rPr lang="en-US" sz="2000" dirty="0">
                <a:solidFill>
                  <a:srgbClr val="0070C0"/>
                </a:solidFill>
              </a:rPr>
              <a:t>. </a:t>
            </a:r>
            <a:r>
              <a:rPr lang="en-US" sz="2000" dirty="0">
                <a:solidFill>
                  <a:srgbClr val="0070C0"/>
                </a:solidFill>
                <a:hlinkClick r:id="rId2">
                  <a:extLst>
                    <a:ext uri="{A12FA001-AC4F-418D-AE19-62706E023703}">
                      <ahyp:hlinkClr xmlns:ahyp="http://schemas.microsoft.com/office/drawing/2018/hyperlinkcolor" val="tx"/>
                    </a:ext>
                  </a:extLst>
                </a:hlinkClick>
              </a:rPr>
              <a:t>https://data.worldbank.org</a:t>
            </a:r>
            <a:r>
              <a:rPr lang="en-US" sz="2000" dirty="0">
                <a:solidFill>
                  <a:srgbClr val="0070C0"/>
                </a:solidFill>
              </a:rPr>
              <a:t> </a:t>
            </a:r>
          </a:p>
          <a:p>
            <a:pPr>
              <a:lnSpc>
                <a:spcPct val="150000"/>
              </a:lnSpc>
              <a:buNone/>
            </a:pPr>
            <a:r>
              <a:rPr lang="en-US" sz="2000" dirty="0">
                <a:solidFill>
                  <a:srgbClr val="0070C0"/>
                </a:solidFill>
              </a:rPr>
              <a:t>United Nations Statistics Division. (n.d.). </a:t>
            </a:r>
            <a:r>
              <a:rPr lang="en-US" sz="2000" i="1" dirty="0">
                <a:solidFill>
                  <a:srgbClr val="0070C0"/>
                </a:solidFill>
              </a:rPr>
              <a:t>UNdata</a:t>
            </a:r>
            <a:r>
              <a:rPr lang="en-US" sz="2000" dirty="0">
                <a:solidFill>
                  <a:srgbClr val="0070C0"/>
                </a:solidFill>
              </a:rPr>
              <a:t>. </a:t>
            </a:r>
            <a:r>
              <a:rPr lang="en-US" sz="2000" dirty="0">
                <a:solidFill>
                  <a:srgbClr val="0070C0"/>
                </a:solidFill>
                <a:hlinkClick r:id="rId3">
                  <a:extLst>
                    <a:ext uri="{A12FA001-AC4F-418D-AE19-62706E023703}">
                      <ahyp:hlinkClr xmlns:ahyp="http://schemas.microsoft.com/office/drawing/2018/hyperlinkcolor" val="tx"/>
                    </a:ext>
                  </a:extLst>
                </a:hlinkClick>
              </a:rPr>
              <a:t>https://data.un.org</a:t>
            </a:r>
            <a:r>
              <a:rPr lang="en-US" sz="2000" dirty="0">
                <a:solidFill>
                  <a:srgbClr val="0070C0"/>
                </a:solidFill>
              </a:rPr>
              <a:t> </a:t>
            </a:r>
          </a:p>
          <a:p>
            <a:pPr>
              <a:lnSpc>
                <a:spcPct val="150000"/>
              </a:lnSpc>
              <a:buNone/>
            </a:pPr>
            <a:r>
              <a:rPr lang="en-US" sz="2000" dirty="0">
                <a:solidFill>
                  <a:srgbClr val="0070C0"/>
                </a:solidFill>
              </a:rPr>
              <a:t>World Health Organization. (n.d.). </a:t>
            </a:r>
            <a:r>
              <a:rPr lang="en-US" sz="2000" i="1" dirty="0">
                <a:solidFill>
                  <a:srgbClr val="0070C0"/>
                </a:solidFill>
              </a:rPr>
              <a:t>Global Health Observatory (GHO) </a:t>
            </a:r>
          </a:p>
          <a:p>
            <a:pPr>
              <a:lnSpc>
                <a:spcPct val="150000"/>
              </a:lnSpc>
              <a:buNone/>
            </a:pPr>
            <a:r>
              <a:rPr lang="en-US" sz="2000" i="1" dirty="0">
                <a:solidFill>
                  <a:srgbClr val="0070C0"/>
                </a:solidFill>
              </a:rPr>
              <a:t>data</a:t>
            </a:r>
            <a:r>
              <a:rPr lang="en-US" sz="2000" dirty="0">
                <a:solidFill>
                  <a:srgbClr val="0070C0"/>
                </a:solidFill>
              </a:rPr>
              <a:t>. </a:t>
            </a:r>
            <a:r>
              <a:rPr lang="en-US" sz="2000" dirty="0">
                <a:solidFill>
                  <a:srgbClr val="0070C0"/>
                </a:solidFill>
                <a:hlinkClick r:id="rId4">
                  <a:extLst>
                    <a:ext uri="{A12FA001-AC4F-418D-AE19-62706E023703}">
                      <ahyp:hlinkClr xmlns:ahyp="http://schemas.microsoft.com/office/drawing/2018/hyperlinkcolor" val="tx"/>
                    </a:ext>
                  </a:extLst>
                </a:hlinkClick>
              </a:rPr>
              <a:t>https://www.who.int/data/gho</a:t>
            </a:r>
            <a:endParaRPr lang="en-US" sz="2000" dirty="0">
              <a:solidFill>
                <a:srgbClr val="0070C0"/>
              </a:solidFill>
            </a:endParaRPr>
          </a:p>
          <a:p>
            <a:pPr>
              <a:lnSpc>
                <a:spcPct val="150000"/>
              </a:lnSpc>
              <a:buNone/>
            </a:pPr>
            <a:r>
              <a:rPr lang="en-US" sz="2000" dirty="0">
                <a:solidFill>
                  <a:srgbClr val="0070C0"/>
                </a:solidFill>
              </a:rPr>
              <a:t>International Monetary Fund. (n.d.). </a:t>
            </a:r>
            <a:r>
              <a:rPr lang="en-US" sz="2000" i="1" dirty="0">
                <a:solidFill>
                  <a:srgbClr val="0070C0"/>
                </a:solidFill>
              </a:rPr>
              <a:t>IMF Data</a:t>
            </a:r>
            <a:r>
              <a:rPr lang="en-US" sz="2000" dirty="0">
                <a:solidFill>
                  <a:srgbClr val="0070C0"/>
                </a:solidFill>
              </a:rPr>
              <a:t>. </a:t>
            </a:r>
            <a:r>
              <a:rPr lang="en-US" sz="2000" dirty="0">
                <a:solidFill>
                  <a:srgbClr val="0070C0"/>
                </a:solidFill>
                <a:hlinkClick r:id="rId5">
                  <a:extLst>
                    <a:ext uri="{A12FA001-AC4F-418D-AE19-62706E023703}">
                      <ahyp:hlinkClr xmlns:ahyp="http://schemas.microsoft.com/office/drawing/2018/hyperlinkcolor" val="tx"/>
                    </a:ext>
                  </a:extLst>
                </a:hlinkClick>
              </a:rPr>
              <a:t>https://data.imf.org</a:t>
            </a:r>
            <a:r>
              <a:rPr lang="en-US" sz="2000" dirty="0">
                <a:solidFill>
                  <a:srgbClr val="0070C0"/>
                </a:solidFill>
              </a:rPr>
              <a:t> </a:t>
            </a:r>
          </a:p>
          <a:p>
            <a:pPr>
              <a:lnSpc>
                <a:spcPct val="150000"/>
              </a:lnSpc>
            </a:pPr>
            <a:r>
              <a:rPr lang="en-US" sz="2000" dirty="0">
                <a:solidFill>
                  <a:srgbClr val="0070C0"/>
                </a:solidFill>
              </a:rPr>
              <a:t>Organisation for Economic Co-operation and Development. (n.d.). </a:t>
            </a:r>
            <a:r>
              <a:rPr lang="en-US" sz="2000" i="1" dirty="0">
                <a:solidFill>
                  <a:srgbClr val="0070C0"/>
                </a:solidFill>
              </a:rPr>
              <a:t>OECD Data</a:t>
            </a:r>
            <a:r>
              <a:rPr lang="en-US" sz="2000" dirty="0">
                <a:solidFill>
                  <a:srgbClr val="0070C0"/>
                </a:solidFill>
              </a:rPr>
              <a:t>. </a:t>
            </a:r>
            <a:r>
              <a:rPr lang="en-US" sz="2000" dirty="0">
                <a:solidFill>
                  <a:srgbClr val="0070C0"/>
                </a:solidFill>
                <a:hlinkClick r:id="rId6">
                  <a:extLst>
                    <a:ext uri="{A12FA001-AC4F-418D-AE19-62706E023703}">
                      <ahyp:hlinkClr xmlns:ahyp="http://schemas.microsoft.com/office/drawing/2018/hyperlinkcolor" val="tx"/>
                    </a:ext>
                  </a:extLst>
                </a:hlinkClick>
              </a:rPr>
              <a:t>https://data.oecd.org</a:t>
            </a:r>
            <a:r>
              <a:rPr lang="en-US" sz="2000" dirty="0">
                <a:solidFill>
                  <a:srgbClr val="0070C0"/>
                </a:solidFill>
              </a:rPr>
              <a:t> </a:t>
            </a:r>
          </a:p>
        </p:txBody>
      </p:sp>
    </p:spTree>
    <p:extLst>
      <p:ext uri="{BB962C8B-B14F-4D97-AF65-F5344CB8AC3E}">
        <p14:creationId xmlns:p14="http://schemas.microsoft.com/office/powerpoint/2010/main" val="4299120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Picture Placeholder 1">
            <a:extLst>
              <a:ext uri="{FF2B5EF4-FFF2-40B4-BE49-F238E27FC236}">
                <a16:creationId xmlns:a16="http://schemas.microsoft.com/office/drawing/2014/main" id="{80AA148A-DDFE-CBCE-D675-3167DA49E9B0}"/>
              </a:ext>
            </a:extLst>
          </p:cNvPr>
          <p:cNvSpPr>
            <a:spLocks noGrp="1"/>
          </p:cNvSpPr>
          <p:nvPr>
            <p:ph type="pic" sz="quarter" idx="11"/>
          </p:nvPr>
        </p:nvSpPr>
        <p:spPr>
          <a:xfrm>
            <a:off x="0" y="0"/>
            <a:ext cx="12192000" cy="6858000"/>
          </a:xfrm>
        </p:spPr>
        <p:txBody>
          <a:bodyPr/>
          <a:lstStyle/>
          <a:p>
            <a:endParaRPr lang="en-GH" dirty="0"/>
          </a:p>
        </p:txBody>
      </p:sp>
      <p:sp>
        <p:nvSpPr>
          <p:cNvPr id="71" name="Text Placeholder 2">
            <a:extLst>
              <a:ext uri="{FF2B5EF4-FFF2-40B4-BE49-F238E27FC236}">
                <a16:creationId xmlns:a16="http://schemas.microsoft.com/office/drawing/2014/main" id="{CC3572FE-D0C2-1C61-B7C6-7E77AD62A4AB}"/>
              </a:ext>
            </a:extLst>
          </p:cNvPr>
          <p:cNvSpPr>
            <a:spLocks noGrp="1"/>
          </p:cNvSpPr>
          <p:nvPr>
            <p:ph type="body" sz="quarter" idx="13"/>
          </p:nvPr>
        </p:nvSpPr>
        <p:spPr>
          <a:xfrm rot="10800000">
            <a:off x="8074536" y="3124200"/>
            <a:ext cx="2087678" cy="3270696"/>
          </a:xfrm>
        </p:spPr>
        <p:txBody>
          <a:bodyPr/>
          <a:lstStyle/>
          <a:p>
            <a:endParaRPr lang="en-US"/>
          </a:p>
        </p:txBody>
      </p:sp>
      <p:sp>
        <p:nvSpPr>
          <p:cNvPr id="73" name="Text Placeholder 3">
            <a:extLst>
              <a:ext uri="{FF2B5EF4-FFF2-40B4-BE49-F238E27FC236}">
                <a16:creationId xmlns:a16="http://schemas.microsoft.com/office/drawing/2014/main" id="{4F8370B2-B9AF-A4B8-E940-DBD6A36D8F71}"/>
              </a:ext>
            </a:extLst>
          </p:cNvPr>
          <p:cNvSpPr>
            <a:spLocks noGrp="1"/>
          </p:cNvSpPr>
          <p:nvPr>
            <p:ph type="body" sz="quarter" idx="15"/>
          </p:nvPr>
        </p:nvSpPr>
        <p:spPr>
          <a:xfrm>
            <a:off x="2190750" y="609600"/>
            <a:ext cx="7810500" cy="5638800"/>
          </a:xfrm>
        </p:spPr>
        <p:txBody>
          <a:bodyPr/>
          <a:lstStyle/>
          <a:p>
            <a:endParaRPr lang="en-US" dirty="0"/>
          </a:p>
        </p:txBody>
      </p:sp>
      <p:sp>
        <p:nvSpPr>
          <p:cNvPr id="4" name="Title 3">
            <a:extLst>
              <a:ext uri="{FF2B5EF4-FFF2-40B4-BE49-F238E27FC236}">
                <a16:creationId xmlns:a16="http://schemas.microsoft.com/office/drawing/2014/main" id="{E7745861-AFC7-BE46-B0DB-A06BE20A1AF2}"/>
              </a:ext>
            </a:extLst>
          </p:cNvPr>
          <p:cNvSpPr>
            <a:spLocks noGrp="1"/>
          </p:cNvSpPr>
          <p:nvPr>
            <p:ph type="ctrTitle"/>
          </p:nvPr>
        </p:nvSpPr>
        <p:spPr>
          <a:xfrm>
            <a:off x="3215679" y="3284984"/>
            <a:ext cx="5812511" cy="895254"/>
          </a:xfrm>
        </p:spPr>
        <p:txBody>
          <a:bodyPr anchor="t">
            <a:noAutofit/>
          </a:bodyPr>
          <a:lstStyle/>
          <a:p>
            <a:r>
              <a:rPr lang="en-US" sz="6000" dirty="0"/>
              <a:t>THANK YOU</a:t>
            </a:r>
            <a:endParaRPr lang="en-GH" sz="6000" dirty="0"/>
          </a:p>
        </p:txBody>
      </p:sp>
      <p:sp>
        <p:nvSpPr>
          <p:cNvPr id="16" name="Slide Number Placeholder 5" hidden="1">
            <a:extLst>
              <a:ext uri="{FF2B5EF4-FFF2-40B4-BE49-F238E27FC236}">
                <a16:creationId xmlns:a16="http://schemas.microsoft.com/office/drawing/2014/main" id="{33B57C97-4358-90AF-0C14-B2C84226C806}"/>
              </a:ext>
            </a:extLst>
          </p:cNvPr>
          <p:cNvSpPr>
            <a:spLocks noGrp="1"/>
          </p:cNvSpPr>
          <p:nvPr>
            <p:ph type="sldNum" sz="quarter" idx="4294967295"/>
          </p:nvPr>
        </p:nvSpPr>
        <p:spPr>
          <a:xfrm>
            <a:off x="628788" y="6339840"/>
            <a:ext cx="302281" cy="365760"/>
          </a:xfrm>
          <a:prstGeom prst="rect">
            <a:avLst/>
          </a:prstGeom>
        </p:spPr>
        <p:txBody>
          <a:bodyPr/>
          <a:lstStyle/>
          <a:p>
            <a:pPr>
              <a:spcAft>
                <a:spcPts val="600"/>
              </a:spcAft>
            </a:pPr>
            <a:fld id="{4FAB73BC-B049-4115-A692-8D63A059BFB8}" type="slidenum">
              <a:rPr lang="en-US" smtClean="0"/>
              <a:pPr>
                <a:spcAft>
                  <a:spcPts val="600"/>
                </a:spcAft>
              </a:pPr>
              <a:t>32</a:t>
            </a:fld>
            <a:endParaRPr lang="en-US"/>
          </a:p>
        </p:txBody>
      </p:sp>
    </p:spTree>
    <p:extLst>
      <p:ext uri="{BB962C8B-B14F-4D97-AF65-F5344CB8AC3E}">
        <p14:creationId xmlns:p14="http://schemas.microsoft.com/office/powerpoint/2010/main" val="3835095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 Placeholder 1">
            <a:extLst>
              <a:ext uri="{FF2B5EF4-FFF2-40B4-BE49-F238E27FC236}">
                <a16:creationId xmlns:a16="http://schemas.microsoft.com/office/drawing/2014/main" id="{A8317936-4E0F-8428-8F59-5F30B3D0F2DB}"/>
              </a:ext>
            </a:extLst>
          </p:cNvPr>
          <p:cNvSpPr>
            <a:spLocks noGrp="1"/>
          </p:cNvSpPr>
          <p:nvPr>
            <p:ph type="body" sz="quarter" idx="14"/>
          </p:nvPr>
        </p:nvSpPr>
        <p:spPr>
          <a:xfrm>
            <a:off x="1181099" y="457200"/>
            <a:ext cx="8128343" cy="6248400"/>
          </a:xfrm>
        </p:spPr>
        <p:txBody>
          <a:bodyPr/>
          <a:lstStyle/>
          <a:p>
            <a:endParaRPr lang="en-US" dirty="0"/>
          </a:p>
        </p:txBody>
      </p:sp>
      <p:sp>
        <p:nvSpPr>
          <p:cNvPr id="41" name="Text Placeholder 2">
            <a:extLst>
              <a:ext uri="{FF2B5EF4-FFF2-40B4-BE49-F238E27FC236}">
                <a16:creationId xmlns:a16="http://schemas.microsoft.com/office/drawing/2014/main" id="{80201FCA-1EC1-56BD-6354-899B4DB276DF}"/>
              </a:ext>
            </a:extLst>
          </p:cNvPr>
          <p:cNvSpPr>
            <a:spLocks noGrp="1"/>
          </p:cNvSpPr>
          <p:nvPr>
            <p:ph type="body" sz="quarter" idx="12"/>
          </p:nvPr>
        </p:nvSpPr>
        <p:spPr>
          <a:xfrm>
            <a:off x="1181099" y="457200"/>
            <a:ext cx="7867229" cy="5943600"/>
          </a:xfrm>
        </p:spPr>
        <p:txBody>
          <a:bodyPr/>
          <a:lstStyle/>
          <a:p>
            <a:endParaRPr lang="en-US" dirty="0"/>
          </a:p>
        </p:txBody>
      </p:sp>
      <p:sp>
        <p:nvSpPr>
          <p:cNvPr id="13" name="Title 12">
            <a:extLst>
              <a:ext uri="{FF2B5EF4-FFF2-40B4-BE49-F238E27FC236}">
                <a16:creationId xmlns:a16="http://schemas.microsoft.com/office/drawing/2014/main" id="{D7199992-58FE-4335-A811-6AFA96B5595D}"/>
              </a:ext>
            </a:extLst>
          </p:cNvPr>
          <p:cNvSpPr>
            <a:spLocks noGrp="1"/>
          </p:cNvSpPr>
          <p:nvPr>
            <p:ph type="ctrTitle"/>
          </p:nvPr>
        </p:nvSpPr>
        <p:spPr>
          <a:xfrm>
            <a:off x="2749116" y="906683"/>
            <a:ext cx="5022664" cy="1345705"/>
          </a:xfrm>
        </p:spPr>
        <p:txBody>
          <a:bodyPr anchor="t">
            <a:normAutofit/>
          </a:bodyPr>
          <a:lstStyle/>
          <a:p>
            <a:r>
              <a:rPr lang="en-US" b="1" dirty="0">
                <a:solidFill>
                  <a:srgbClr val="7030A0"/>
                </a:solidFill>
              </a:rPr>
              <a:t>GOAL</a:t>
            </a:r>
          </a:p>
        </p:txBody>
      </p:sp>
      <p:sp>
        <p:nvSpPr>
          <p:cNvPr id="33" name="Subtitle 5">
            <a:extLst>
              <a:ext uri="{FF2B5EF4-FFF2-40B4-BE49-F238E27FC236}">
                <a16:creationId xmlns:a16="http://schemas.microsoft.com/office/drawing/2014/main" id="{398E305B-20D8-5956-EA5F-2249CAACE5AD}"/>
              </a:ext>
            </a:extLst>
          </p:cNvPr>
          <p:cNvSpPr>
            <a:spLocks noGrp="1"/>
          </p:cNvSpPr>
          <p:nvPr>
            <p:ph type="subTitle" idx="1"/>
          </p:nvPr>
        </p:nvSpPr>
        <p:spPr>
          <a:xfrm>
            <a:off x="1906003" y="2472022"/>
            <a:ext cx="5022664" cy="1913956"/>
          </a:xfrm>
        </p:spPr>
        <p:txBody>
          <a:bodyPr anchor="t">
            <a:normAutofit lnSpcReduction="10000"/>
          </a:bodyPr>
          <a:lstStyle/>
          <a:p>
            <a:r>
              <a:rPr lang="en-US" sz="3000" b="1" dirty="0">
                <a:solidFill>
                  <a:srgbClr val="0070C0"/>
                </a:solidFill>
              </a:rPr>
              <a:t>To identify Global Open Data Sources and demonstrate access from three key platforms</a:t>
            </a:r>
          </a:p>
          <a:p>
            <a:endParaRPr lang="en-US" dirty="0"/>
          </a:p>
        </p:txBody>
      </p:sp>
      <p:pic>
        <p:nvPicPr>
          <p:cNvPr id="2" name="Picture 1">
            <a:extLst>
              <a:ext uri="{FF2B5EF4-FFF2-40B4-BE49-F238E27FC236}">
                <a16:creationId xmlns:a16="http://schemas.microsoft.com/office/drawing/2014/main" id="{C8E1F50C-62B8-039F-FFFC-A554FDF06D6E}"/>
              </a:ext>
            </a:extLst>
          </p:cNvPr>
          <p:cNvPicPr>
            <a:picLocks noChangeAspect="1"/>
          </p:cNvPicPr>
          <p:nvPr/>
        </p:nvPicPr>
        <p:blipFill>
          <a:blip r:embed="rId3"/>
          <a:stretch>
            <a:fillRect/>
          </a:stretch>
        </p:blipFill>
        <p:spPr>
          <a:xfrm flipH="1">
            <a:off x="1472568" y="1011319"/>
            <a:ext cx="1224137" cy="642673"/>
          </a:xfrm>
          <a:prstGeom prst="rect">
            <a:avLst/>
          </a:prstGeom>
        </p:spPr>
      </p:pic>
    </p:spTree>
    <p:extLst>
      <p:ext uri="{BB962C8B-B14F-4D97-AF65-F5344CB8AC3E}">
        <p14:creationId xmlns:p14="http://schemas.microsoft.com/office/powerpoint/2010/main" val="3069052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 Placeholder 1">
            <a:extLst>
              <a:ext uri="{FF2B5EF4-FFF2-40B4-BE49-F238E27FC236}">
                <a16:creationId xmlns:a16="http://schemas.microsoft.com/office/drawing/2014/main" id="{527F3F32-37D7-6E83-E6FC-4047762576D0}"/>
              </a:ext>
            </a:extLst>
          </p:cNvPr>
          <p:cNvSpPr>
            <a:spLocks noGrp="1"/>
          </p:cNvSpPr>
          <p:nvPr>
            <p:ph type="body" sz="quarter" idx="16"/>
          </p:nvPr>
        </p:nvSpPr>
        <p:spPr>
          <a:xfrm>
            <a:off x="660462" y="0"/>
            <a:ext cx="9921179" cy="6641305"/>
          </a:xfrm>
        </p:spPr>
        <p:txBody>
          <a:bodyPr/>
          <a:lstStyle/>
          <a:p>
            <a:endParaRPr lang="en-US" dirty="0"/>
          </a:p>
        </p:txBody>
      </p:sp>
      <p:sp>
        <p:nvSpPr>
          <p:cNvPr id="96" name="Text Placeholder 2">
            <a:extLst>
              <a:ext uri="{FF2B5EF4-FFF2-40B4-BE49-F238E27FC236}">
                <a16:creationId xmlns:a16="http://schemas.microsoft.com/office/drawing/2014/main" id="{815926A4-A0D5-8B17-EE12-C3B3A2B0A7C9}"/>
              </a:ext>
            </a:extLst>
          </p:cNvPr>
          <p:cNvSpPr>
            <a:spLocks noGrp="1"/>
          </p:cNvSpPr>
          <p:nvPr>
            <p:ph type="body" sz="quarter" idx="17"/>
          </p:nvPr>
        </p:nvSpPr>
        <p:spPr>
          <a:xfrm>
            <a:off x="533400" y="0"/>
            <a:ext cx="50863" cy="6858000"/>
          </a:xfrm>
        </p:spPr>
        <p:txBody>
          <a:bodyPr/>
          <a:lstStyle/>
          <a:p>
            <a:endParaRPr lang="en-US"/>
          </a:p>
        </p:txBody>
      </p:sp>
      <p:sp>
        <p:nvSpPr>
          <p:cNvPr id="98" name="Text Placeholder 3">
            <a:extLst>
              <a:ext uri="{FF2B5EF4-FFF2-40B4-BE49-F238E27FC236}">
                <a16:creationId xmlns:a16="http://schemas.microsoft.com/office/drawing/2014/main" id="{8D5FD720-572C-A116-EBFB-48AAE3BA9A83}"/>
              </a:ext>
            </a:extLst>
          </p:cNvPr>
          <p:cNvSpPr>
            <a:spLocks noGrp="1"/>
          </p:cNvSpPr>
          <p:nvPr>
            <p:ph type="body" sz="quarter" idx="15"/>
          </p:nvPr>
        </p:nvSpPr>
        <p:spPr>
          <a:xfrm>
            <a:off x="990600" y="609600"/>
            <a:ext cx="7913712" cy="5557573"/>
          </a:xfrm>
        </p:spPr>
        <p:txBody>
          <a:bodyPr/>
          <a:lstStyle/>
          <a:p>
            <a:endParaRPr lang="en-US" dirty="0"/>
          </a:p>
        </p:txBody>
      </p:sp>
      <p:sp>
        <p:nvSpPr>
          <p:cNvPr id="12" name="Title 11">
            <a:extLst>
              <a:ext uri="{FF2B5EF4-FFF2-40B4-BE49-F238E27FC236}">
                <a16:creationId xmlns:a16="http://schemas.microsoft.com/office/drawing/2014/main" id="{94C582A2-A406-4C9B-A3DA-BA4EECAB37AC}"/>
              </a:ext>
            </a:extLst>
          </p:cNvPr>
          <p:cNvSpPr>
            <a:spLocks noGrp="1"/>
          </p:cNvSpPr>
          <p:nvPr>
            <p:ph type="ctrTitle"/>
          </p:nvPr>
        </p:nvSpPr>
        <p:spPr>
          <a:xfrm>
            <a:off x="1078512" y="690828"/>
            <a:ext cx="6457648" cy="860716"/>
          </a:xfrm>
        </p:spPr>
        <p:txBody>
          <a:bodyPr vert="horz" lIns="91440" tIns="45720" rIns="91440" bIns="45720" rtlCol="0" anchor="t">
            <a:normAutofit/>
          </a:bodyPr>
          <a:lstStyle/>
          <a:p>
            <a:r>
              <a:rPr lang="en-US" b="1" kern="1200" cap="all" spc="100" baseline="0" dirty="0">
                <a:solidFill>
                  <a:srgbClr val="7030A0"/>
                </a:solidFill>
                <a:latin typeface="+mj-lt"/>
                <a:ea typeface="+mj-ea"/>
                <a:cs typeface="+mj-cs"/>
              </a:rPr>
              <a:t>ORDER OF PRESENTATION</a:t>
            </a:r>
          </a:p>
        </p:txBody>
      </p:sp>
      <p:sp>
        <p:nvSpPr>
          <p:cNvPr id="4" name="Text Placeholder 3">
            <a:extLst>
              <a:ext uri="{FF2B5EF4-FFF2-40B4-BE49-F238E27FC236}">
                <a16:creationId xmlns:a16="http://schemas.microsoft.com/office/drawing/2014/main" id="{B9105FAE-96F0-43A6-B386-AAE4E62C6E85}"/>
              </a:ext>
            </a:extLst>
          </p:cNvPr>
          <p:cNvSpPr>
            <a:spLocks noGrp="1"/>
          </p:cNvSpPr>
          <p:nvPr>
            <p:ph type="subTitle" idx="1"/>
          </p:nvPr>
        </p:nvSpPr>
        <p:spPr>
          <a:xfrm>
            <a:off x="1332278" y="2694240"/>
            <a:ext cx="4248472" cy="461665"/>
          </a:xfrm>
        </p:spPr>
        <p:txBody>
          <a:bodyPr vert="horz" lIns="91440" tIns="45720" rIns="91440" bIns="45720" rtlCol="0" anchor="t">
            <a:normAutofit/>
          </a:bodyPr>
          <a:lstStyle/>
          <a:p>
            <a:r>
              <a:rPr lang="en-US" sz="2200" kern="1200" dirty="0">
                <a:solidFill>
                  <a:srgbClr val="0070C0"/>
                </a:solidFill>
                <a:latin typeface="+mn-lt"/>
                <a:ea typeface="+mn-ea"/>
                <a:cs typeface="+mn-cs"/>
              </a:rPr>
              <a:t>Sources of Global Open Data </a:t>
            </a:r>
          </a:p>
        </p:txBody>
      </p:sp>
      <p:sp>
        <p:nvSpPr>
          <p:cNvPr id="100" name="Text Placeholder 6">
            <a:extLst>
              <a:ext uri="{FF2B5EF4-FFF2-40B4-BE49-F238E27FC236}">
                <a16:creationId xmlns:a16="http://schemas.microsoft.com/office/drawing/2014/main" id="{FABBCD5E-409A-CFFB-D1EE-5F553CA3637F}"/>
              </a:ext>
            </a:extLst>
          </p:cNvPr>
          <p:cNvSpPr>
            <a:spLocks noGrp="1"/>
          </p:cNvSpPr>
          <p:nvPr>
            <p:ph type="body" sz="quarter" idx="18"/>
          </p:nvPr>
        </p:nvSpPr>
        <p:spPr>
          <a:xfrm>
            <a:off x="450896" y="0"/>
            <a:ext cx="63502" cy="6858000"/>
          </a:xfrm>
        </p:spPr>
        <p:txBody>
          <a:bodyPr/>
          <a:lstStyle/>
          <a:p>
            <a:endParaRPr lang="en-US"/>
          </a:p>
        </p:txBody>
      </p:sp>
      <p:sp>
        <p:nvSpPr>
          <p:cNvPr id="102" name="Text Placeholder 7">
            <a:extLst>
              <a:ext uri="{FF2B5EF4-FFF2-40B4-BE49-F238E27FC236}">
                <a16:creationId xmlns:a16="http://schemas.microsoft.com/office/drawing/2014/main" id="{D470EDAC-F8EF-CB59-2F09-8F240ADA46D9}"/>
              </a:ext>
            </a:extLst>
          </p:cNvPr>
          <p:cNvSpPr>
            <a:spLocks noGrp="1"/>
          </p:cNvSpPr>
          <p:nvPr>
            <p:ph type="body" sz="quarter" idx="19"/>
          </p:nvPr>
        </p:nvSpPr>
        <p:spPr>
          <a:xfrm>
            <a:off x="368391" y="0"/>
            <a:ext cx="63502" cy="6858000"/>
          </a:xfrm>
        </p:spPr>
        <p:txBody>
          <a:bodyPr/>
          <a:lstStyle/>
          <a:p>
            <a:endParaRPr lang="en-US"/>
          </a:p>
        </p:txBody>
      </p:sp>
      <p:sp>
        <p:nvSpPr>
          <p:cNvPr id="29" name="Text Placeholder 119">
            <a:extLst>
              <a:ext uri="{FF2B5EF4-FFF2-40B4-BE49-F238E27FC236}">
                <a16:creationId xmlns:a16="http://schemas.microsoft.com/office/drawing/2014/main" id="{4DE3975B-F441-486B-9317-C176CC96BC6F}"/>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sp>
        <p:nvSpPr>
          <p:cNvPr id="24" name="Text Placeholder 23">
            <a:extLst>
              <a:ext uri="{FF2B5EF4-FFF2-40B4-BE49-F238E27FC236}">
                <a16:creationId xmlns:a16="http://schemas.microsoft.com/office/drawing/2014/main" id="{2BE63BA8-EAF4-4B88-8D23-BEF6AA60CC23}"/>
              </a:ext>
            </a:extLst>
          </p:cNvPr>
          <p:cNvSpPr>
            <a:spLocks noGrp="1"/>
          </p:cNvSpPr>
          <p:nvPr>
            <p:ph type="body" sz="quarter" idx="16"/>
          </p:nvPr>
        </p:nvSpPr>
        <p:spPr>
          <a:xfrm>
            <a:off x="1834505" y="1740910"/>
            <a:ext cx="4937760" cy="424732"/>
          </a:xfrm>
        </p:spPr>
        <p:txBody>
          <a:bodyPr>
            <a:noAutofit/>
          </a:bodyPr>
          <a:lstStyle/>
          <a:p>
            <a:pPr algn="l"/>
            <a:r>
              <a:rPr lang="en-US" sz="2400" dirty="0">
                <a:solidFill>
                  <a:srgbClr val="00B0F0"/>
                </a:solidFill>
                <a:latin typeface="+mj-lt"/>
              </a:rPr>
              <a:t> </a:t>
            </a:r>
            <a:r>
              <a:rPr lang="en-US" sz="2800" dirty="0">
                <a:solidFill>
                  <a:schemeClr val="accent5"/>
                </a:solidFill>
                <a:latin typeface="+mj-lt"/>
              </a:rPr>
              <a:t> </a:t>
            </a:r>
          </a:p>
        </p:txBody>
      </p:sp>
      <p:sp>
        <p:nvSpPr>
          <p:cNvPr id="25" name="Text Placeholder 24">
            <a:extLst>
              <a:ext uri="{FF2B5EF4-FFF2-40B4-BE49-F238E27FC236}">
                <a16:creationId xmlns:a16="http://schemas.microsoft.com/office/drawing/2014/main" id="{34818BA8-E954-4497-B8B9-B67D92F6032D}"/>
              </a:ext>
            </a:extLst>
          </p:cNvPr>
          <p:cNvSpPr>
            <a:spLocks noGrp="1"/>
          </p:cNvSpPr>
          <p:nvPr>
            <p:ph type="body" sz="quarter" idx="4294967295"/>
          </p:nvPr>
        </p:nvSpPr>
        <p:spPr>
          <a:xfrm>
            <a:off x="1210726" y="3275400"/>
            <a:ext cx="5040560" cy="376868"/>
          </a:xfrm>
        </p:spPr>
        <p:txBody>
          <a:bodyPr>
            <a:normAutofit fontScale="92500" lnSpcReduction="10000"/>
          </a:bodyPr>
          <a:lstStyle/>
          <a:p>
            <a:pPr marL="0" indent="0" algn="l">
              <a:buNone/>
            </a:pPr>
            <a:r>
              <a:rPr lang="en-US" dirty="0"/>
              <a:t>   </a:t>
            </a:r>
            <a:r>
              <a:rPr lang="en-US" sz="2400" dirty="0">
                <a:solidFill>
                  <a:srgbClr val="0070C0"/>
                </a:solidFill>
              </a:rPr>
              <a:t>Why Global Open Data Matters</a:t>
            </a:r>
          </a:p>
        </p:txBody>
      </p:sp>
      <p:sp>
        <p:nvSpPr>
          <p:cNvPr id="3" name="Slide Number Placeholder 2" hidden="1">
            <a:extLst>
              <a:ext uri="{FF2B5EF4-FFF2-40B4-BE49-F238E27FC236}">
                <a16:creationId xmlns:a16="http://schemas.microsoft.com/office/drawing/2014/main" id="{1B0F4F9B-7D29-4BED-87FB-3F3D1724712B}"/>
              </a:ext>
            </a:extLst>
          </p:cNvPr>
          <p:cNvSpPr>
            <a:spLocks noGrp="1"/>
          </p:cNvSpPr>
          <p:nvPr>
            <p:ph type="sldNum" sz="quarter" idx="4294967295"/>
          </p:nvPr>
        </p:nvSpPr>
        <p:spPr>
          <a:xfrm>
            <a:off x="628788" y="6339840"/>
            <a:ext cx="302281" cy="365760"/>
          </a:xfrm>
          <a:prstGeom prst="rect">
            <a:avLst/>
          </a:prstGeom>
        </p:spPr>
        <p:txBody>
          <a:bodyPr/>
          <a:lstStyle/>
          <a:p>
            <a:pPr>
              <a:spcAft>
                <a:spcPts val="600"/>
              </a:spcAft>
            </a:pPr>
            <a:fld id="{4FAB73BC-B049-4115-A692-8D63A059BFB8}" type="slidenum">
              <a:rPr lang="en-US" smtClean="0"/>
              <a:pPr>
                <a:spcAft>
                  <a:spcPts val="600"/>
                </a:spcAft>
              </a:pPr>
              <a:t>5</a:t>
            </a:fld>
            <a:endParaRPr lang="en-US"/>
          </a:p>
        </p:txBody>
      </p:sp>
      <p:sp>
        <p:nvSpPr>
          <p:cNvPr id="17" name="TextBox 16">
            <a:extLst>
              <a:ext uri="{FF2B5EF4-FFF2-40B4-BE49-F238E27FC236}">
                <a16:creationId xmlns:a16="http://schemas.microsoft.com/office/drawing/2014/main" id="{704C5D4E-6A0D-3F5C-0A0D-26FE45BCCD1D}"/>
              </a:ext>
            </a:extLst>
          </p:cNvPr>
          <p:cNvSpPr txBox="1"/>
          <p:nvPr/>
        </p:nvSpPr>
        <p:spPr>
          <a:xfrm>
            <a:off x="1364596" y="3747259"/>
            <a:ext cx="4936183" cy="430887"/>
          </a:xfrm>
          <a:prstGeom prst="rect">
            <a:avLst/>
          </a:prstGeom>
          <a:noFill/>
        </p:spPr>
        <p:txBody>
          <a:bodyPr wrap="square" rtlCol="0">
            <a:spAutoFit/>
          </a:bodyPr>
          <a:lstStyle/>
          <a:p>
            <a:pPr>
              <a:spcAft>
                <a:spcPts val="600"/>
              </a:spcAft>
            </a:pPr>
            <a:r>
              <a:rPr lang="en-US" sz="2200" dirty="0">
                <a:solidFill>
                  <a:srgbClr val="0070C0"/>
                </a:solidFill>
              </a:rPr>
              <a:t>Three Key Global Open Data Sources</a:t>
            </a:r>
            <a:endParaRPr lang="en-US" sz="2200" dirty="0">
              <a:solidFill>
                <a:srgbClr val="0070C0"/>
              </a:solidFill>
              <a:effectLst/>
            </a:endParaRPr>
          </a:p>
        </p:txBody>
      </p:sp>
      <p:sp>
        <p:nvSpPr>
          <p:cNvPr id="19" name="TextBox 18">
            <a:extLst>
              <a:ext uri="{FF2B5EF4-FFF2-40B4-BE49-F238E27FC236}">
                <a16:creationId xmlns:a16="http://schemas.microsoft.com/office/drawing/2014/main" id="{C89678B4-E33C-BE04-D5C3-F66E34845B87}"/>
              </a:ext>
            </a:extLst>
          </p:cNvPr>
          <p:cNvSpPr txBox="1"/>
          <p:nvPr/>
        </p:nvSpPr>
        <p:spPr>
          <a:xfrm>
            <a:off x="1379297" y="4261472"/>
            <a:ext cx="7292999" cy="430887"/>
          </a:xfrm>
          <a:prstGeom prst="rect">
            <a:avLst/>
          </a:prstGeom>
          <a:noFill/>
        </p:spPr>
        <p:txBody>
          <a:bodyPr wrap="square" rtlCol="0">
            <a:spAutoFit/>
          </a:bodyPr>
          <a:lstStyle/>
          <a:p>
            <a:pPr>
              <a:spcAft>
                <a:spcPts val="600"/>
              </a:spcAft>
            </a:pPr>
            <a:r>
              <a:rPr lang="en-US" sz="2200" dirty="0">
                <a:solidFill>
                  <a:srgbClr val="0070C0"/>
                </a:solidFill>
              </a:rPr>
              <a:t>Demonstrating access to the three key Open Data Sources</a:t>
            </a:r>
            <a:endParaRPr lang="en-GH" sz="2200" dirty="0">
              <a:solidFill>
                <a:srgbClr val="0070C0"/>
              </a:solidFill>
            </a:endParaRPr>
          </a:p>
        </p:txBody>
      </p:sp>
      <p:sp>
        <p:nvSpPr>
          <p:cNvPr id="20" name="TextBox 19">
            <a:extLst>
              <a:ext uri="{FF2B5EF4-FFF2-40B4-BE49-F238E27FC236}">
                <a16:creationId xmlns:a16="http://schemas.microsoft.com/office/drawing/2014/main" id="{7406800F-B5B7-35E1-CB2D-413A942F4BA6}"/>
              </a:ext>
            </a:extLst>
          </p:cNvPr>
          <p:cNvSpPr txBox="1"/>
          <p:nvPr/>
        </p:nvSpPr>
        <p:spPr>
          <a:xfrm>
            <a:off x="1379297" y="4808962"/>
            <a:ext cx="4203048" cy="461665"/>
          </a:xfrm>
          <a:prstGeom prst="rect">
            <a:avLst/>
          </a:prstGeom>
          <a:noFill/>
        </p:spPr>
        <p:txBody>
          <a:bodyPr wrap="square" rtlCol="0">
            <a:spAutoFit/>
          </a:bodyPr>
          <a:lstStyle/>
          <a:p>
            <a:pPr>
              <a:spcAft>
                <a:spcPts val="600"/>
              </a:spcAft>
            </a:pPr>
            <a:r>
              <a:rPr lang="en-US" sz="2400" dirty="0">
                <a:solidFill>
                  <a:srgbClr val="0070C0"/>
                </a:solidFill>
              </a:rPr>
              <a:t>Conclusion</a:t>
            </a:r>
            <a:endParaRPr lang="en-GH" sz="2400" dirty="0">
              <a:solidFill>
                <a:srgbClr val="0070C0"/>
              </a:solidFill>
            </a:endParaRPr>
          </a:p>
        </p:txBody>
      </p:sp>
      <p:sp>
        <p:nvSpPr>
          <p:cNvPr id="28" name="TextBox 27">
            <a:extLst>
              <a:ext uri="{FF2B5EF4-FFF2-40B4-BE49-F238E27FC236}">
                <a16:creationId xmlns:a16="http://schemas.microsoft.com/office/drawing/2014/main" id="{601C6C18-364E-FD8A-C73D-5FD7EA30854E}"/>
              </a:ext>
            </a:extLst>
          </p:cNvPr>
          <p:cNvSpPr txBox="1"/>
          <p:nvPr/>
        </p:nvSpPr>
        <p:spPr>
          <a:xfrm>
            <a:off x="1334615" y="2123410"/>
            <a:ext cx="3327170" cy="492443"/>
          </a:xfrm>
          <a:prstGeom prst="rect">
            <a:avLst/>
          </a:prstGeom>
          <a:noFill/>
        </p:spPr>
        <p:txBody>
          <a:bodyPr wrap="square" rtlCol="0">
            <a:spAutoFit/>
          </a:bodyPr>
          <a:lstStyle/>
          <a:p>
            <a:r>
              <a:rPr lang="en-US" sz="2600" dirty="0">
                <a:solidFill>
                  <a:srgbClr val="0070C0"/>
                </a:solidFill>
              </a:rPr>
              <a:t>Introduction</a:t>
            </a:r>
            <a:endParaRPr lang="en-GH" sz="2600" dirty="0">
              <a:solidFill>
                <a:srgbClr val="0070C0"/>
              </a:solidFill>
            </a:endParaRPr>
          </a:p>
        </p:txBody>
      </p:sp>
    </p:spTree>
    <p:extLst>
      <p:ext uri="{BB962C8B-B14F-4D97-AF65-F5344CB8AC3E}">
        <p14:creationId xmlns:p14="http://schemas.microsoft.com/office/powerpoint/2010/main" val="2275175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 Placeholder 1">
            <a:extLst>
              <a:ext uri="{FF2B5EF4-FFF2-40B4-BE49-F238E27FC236}">
                <a16:creationId xmlns:a16="http://schemas.microsoft.com/office/drawing/2014/main" id="{BBF3B4FA-70E8-D276-BFC1-07A893AC4205}"/>
              </a:ext>
            </a:extLst>
          </p:cNvPr>
          <p:cNvSpPr>
            <a:spLocks noGrp="1"/>
          </p:cNvSpPr>
          <p:nvPr>
            <p:ph type="body" sz="quarter" idx="16"/>
          </p:nvPr>
        </p:nvSpPr>
        <p:spPr>
          <a:xfrm>
            <a:off x="660462" y="0"/>
            <a:ext cx="9931338" cy="6823040"/>
          </a:xfrm>
        </p:spPr>
        <p:txBody>
          <a:bodyPr/>
          <a:lstStyle/>
          <a:p>
            <a:endParaRPr lang="en-US" dirty="0"/>
          </a:p>
        </p:txBody>
      </p:sp>
      <p:sp>
        <p:nvSpPr>
          <p:cNvPr id="83" name="Text Placeholder 2">
            <a:extLst>
              <a:ext uri="{FF2B5EF4-FFF2-40B4-BE49-F238E27FC236}">
                <a16:creationId xmlns:a16="http://schemas.microsoft.com/office/drawing/2014/main" id="{8AD1EE13-B5B7-05C7-3D81-7C05B89FE952}"/>
              </a:ext>
            </a:extLst>
          </p:cNvPr>
          <p:cNvSpPr>
            <a:spLocks noGrp="1"/>
          </p:cNvSpPr>
          <p:nvPr>
            <p:ph type="body" sz="quarter" idx="17"/>
          </p:nvPr>
        </p:nvSpPr>
        <p:spPr>
          <a:xfrm>
            <a:off x="533400" y="0"/>
            <a:ext cx="50863" cy="6858000"/>
          </a:xfrm>
        </p:spPr>
        <p:txBody>
          <a:bodyPr/>
          <a:lstStyle/>
          <a:p>
            <a:endParaRPr lang="en-US"/>
          </a:p>
        </p:txBody>
      </p:sp>
      <p:sp>
        <p:nvSpPr>
          <p:cNvPr id="85" name="Text Placeholder 3">
            <a:extLst>
              <a:ext uri="{FF2B5EF4-FFF2-40B4-BE49-F238E27FC236}">
                <a16:creationId xmlns:a16="http://schemas.microsoft.com/office/drawing/2014/main" id="{6E30BEAC-F596-2B45-7936-B79ADF488FD5}"/>
              </a:ext>
            </a:extLst>
          </p:cNvPr>
          <p:cNvSpPr>
            <a:spLocks noGrp="1"/>
          </p:cNvSpPr>
          <p:nvPr>
            <p:ph type="body" sz="quarter" idx="15"/>
          </p:nvPr>
        </p:nvSpPr>
        <p:spPr>
          <a:xfrm>
            <a:off x="990600" y="609600"/>
            <a:ext cx="7429500" cy="5638800"/>
          </a:xfrm>
        </p:spPr>
        <p:txBody>
          <a:bodyPr/>
          <a:lstStyle/>
          <a:p>
            <a:endParaRPr lang="en-US" dirty="0"/>
          </a:p>
        </p:txBody>
      </p:sp>
      <p:sp>
        <p:nvSpPr>
          <p:cNvPr id="43" name="Title 42">
            <a:extLst>
              <a:ext uri="{FF2B5EF4-FFF2-40B4-BE49-F238E27FC236}">
                <a16:creationId xmlns:a16="http://schemas.microsoft.com/office/drawing/2014/main" id="{CF39D3B5-ABDB-4DFF-8107-EF97569C9BBE}"/>
              </a:ext>
            </a:extLst>
          </p:cNvPr>
          <p:cNvSpPr>
            <a:spLocks noGrp="1"/>
          </p:cNvSpPr>
          <p:nvPr>
            <p:ph type="ctrTitle"/>
          </p:nvPr>
        </p:nvSpPr>
        <p:spPr>
          <a:xfrm>
            <a:off x="1310927" y="1152584"/>
            <a:ext cx="5864382" cy="980272"/>
          </a:xfrm>
        </p:spPr>
        <p:txBody>
          <a:bodyPr anchor="t">
            <a:normAutofit fontScale="90000"/>
          </a:bodyPr>
          <a:lstStyle/>
          <a:p>
            <a:r>
              <a:rPr lang="en-US" sz="4000" b="1" dirty="0">
                <a:solidFill>
                  <a:srgbClr val="7030A0"/>
                </a:solidFill>
              </a:rPr>
              <a:t>What is open data Sources?</a:t>
            </a:r>
          </a:p>
        </p:txBody>
      </p:sp>
      <p:sp>
        <p:nvSpPr>
          <p:cNvPr id="44" name="Subtitle 43">
            <a:extLst>
              <a:ext uri="{FF2B5EF4-FFF2-40B4-BE49-F238E27FC236}">
                <a16:creationId xmlns:a16="http://schemas.microsoft.com/office/drawing/2014/main" id="{F522C824-2C48-4465-AABE-F46286D9ECD5}"/>
              </a:ext>
            </a:extLst>
          </p:cNvPr>
          <p:cNvSpPr>
            <a:spLocks noGrp="1"/>
          </p:cNvSpPr>
          <p:nvPr>
            <p:ph type="subTitle" idx="1"/>
          </p:nvPr>
        </p:nvSpPr>
        <p:spPr>
          <a:xfrm>
            <a:off x="1326598" y="2132856"/>
            <a:ext cx="6497593" cy="3456384"/>
          </a:xfrm>
        </p:spPr>
        <p:txBody>
          <a:bodyPr anchor="t">
            <a:noAutofit/>
          </a:bodyPr>
          <a:lstStyle/>
          <a:p>
            <a:pPr>
              <a:lnSpc>
                <a:spcPct val="90000"/>
              </a:lnSpc>
            </a:pPr>
            <a:r>
              <a:rPr lang="en-GH" sz="2800" b="1" dirty="0">
                <a:solidFill>
                  <a:srgbClr val="0070C0"/>
                </a:solidFill>
              </a:rPr>
              <a:t>Open data sources </a:t>
            </a:r>
            <a:r>
              <a:rPr lang="en-GH" sz="2800" dirty="0">
                <a:solidFill>
                  <a:srgbClr val="0070C0"/>
                </a:solidFill>
              </a:rPr>
              <a:t>are repositories or platforms where data is made freely available for anyone to use, reuse, and share subject to</a:t>
            </a:r>
            <a:r>
              <a:rPr lang="en-US" sz="2800" dirty="0">
                <a:solidFill>
                  <a:srgbClr val="0070C0"/>
                </a:solidFill>
              </a:rPr>
              <a:t> no or</a:t>
            </a:r>
            <a:r>
              <a:rPr lang="en-GH" sz="2800" dirty="0">
                <a:solidFill>
                  <a:srgbClr val="0070C0"/>
                </a:solidFill>
              </a:rPr>
              <a:t> minimal restrictions</a:t>
            </a:r>
            <a:r>
              <a:rPr lang="en-US" sz="2800" dirty="0">
                <a:solidFill>
                  <a:srgbClr val="0070C0"/>
                </a:solidFill>
              </a:rPr>
              <a:t>. It provides a wide range of information covering sectors such as health, education, environment, governance, and economics</a:t>
            </a:r>
            <a:r>
              <a:rPr lang="en-GH" sz="2800" dirty="0">
                <a:solidFill>
                  <a:srgbClr val="0070C0"/>
                </a:solidFill>
              </a:rPr>
              <a:t> </a:t>
            </a:r>
          </a:p>
        </p:txBody>
      </p:sp>
      <p:sp>
        <p:nvSpPr>
          <p:cNvPr id="87" name="Text Placeholder 6">
            <a:extLst>
              <a:ext uri="{FF2B5EF4-FFF2-40B4-BE49-F238E27FC236}">
                <a16:creationId xmlns:a16="http://schemas.microsoft.com/office/drawing/2014/main" id="{741BDA7A-8590-06AB-6C4F-338FC19030ED}"/>
              </a:ext>
            </a:extLst>
          </p:cNvPr>
          <p:cNvSpPr>
            <a:spLocks noGrp="1"/>
          </p:cNvSpPr>
          <p:nvPr>
            <p:ph type="body" sz="quarter" idx="18"/>
          </p:nvPr>
        </p:nvSpPr>
        <p:spPr>
          <a:xfrm>
            <a:off x="450896" y="0"/>
            <a:ext cx="63502" cy="6858000"/>
          </a:xfrm>
        </p:spPr>
        <p:txBody>
          <a:bodyPr/>
          <a:lstStyle/>
          <a:p>
            <a:endParaRPr lang="en-US"/>
          </a:p>
        </p:txBody>
      </p:sp>
      <p:sp>
        <p:nvSpPr>
          <p:cNvPr id="89" name="Text Placeholder 7">
            <a:extLst>
              <a:ext uri="{FF2B5EF4-FFF2-40B4-BE49-F238E27FC236}">
                <a16:creationId xmlns:a16="http://schemas.microsoft.com/office/drawing/2014/main" id="{4F25CEDD-DC70-ECCF-051C-777CDAD9AF6F}"/>
              </a:ext>
            </a:extLst>
          </p:cNvPr>
          <p:cNvSpPr>
            <a:spLocks noGrp="1"/>
          </p:cNvSpPr>
          <p:nvPr>
            <p:ph type="body" sz="quarter" idx="19"/>
          </p:nvPr>
        </p:nvSpPr>
        <p:spPr>
          <a:xfrm>
            <a:off x="368391" y="0"/>
            <a:ext cx="63502" cy="6858000"/>
          </a:xfrm>
        </p:spPr>
        <p:txBody>
          <a:bodyPr/>
          <a:lstStyle/>
          <a:p>
            <a:endParaRPr lang="en-US"/>
          </a:p>
        </p:txBody>
      </p:sp>
    </p:spTree>
    <p:extLst>
      <p:ext uri="{BB962C8B-B14F-4D97-AF65-F5344CB8AC3E}">
        <p14:creationId xmlns:p14="http://schemas.microsoft.com/office/powerpoint/2010/main" val="3202840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24509E-BB74-42FE-A9A8-F01572CD040C}"/>
              </a:ext>
            </a:extLst>
          </p:cNvPr>
          <p:cNvSpPr>
            <a:spLocks noGrp="1"/>
          </p:cNvSpPr>
          <p:nvPr>
            <p:ph type="title"/>
          </p:nvPr>
        </p:nvSpPr>
        <p:spPr>
          <a:xfrm>
            <a:off x="551384" y="581831"/>
            <a:ext cx="10805160" cy="617355"/>
          </a:xfrm>
        </p:spPr>
        <p:txBody>
          <a:bodyPr anchor="ctr">
            <a:normAutofit fontScale="90000"/>
          </a:bodyPr>
          <a:lstStyle/>
          <a:p>
            <a:r>
              <a:rPr lang="en-US" sz="3600" dirty="0">
                <a:solidFill>
                  <a:srgbClr val="7030A0"/>
                </a:solidFill>
              </a:rPr>
              <a:t>Sources of Global Open Data</a:t>
            </a:r>
          </a:p>
        </p:txBody>
      </p:sp>
      <p:sp>
        <p:nvSpPr>
          <p:cNvPr id="11" name="Slide Number Placeholder 10">
            <a:extLst>
              <a:ext uri="{FF2B5EF4-FFF2-40B4-BE49-F238E27FC236}">
                <a16:creationId xmlns:a16="http://schemas.microsoft.com/office/drawing/2014/main" id="{4F6BA4CE-8BD2-419E-A270-15A0EFE01D9F}"/>
              </a:ext>
            </a:extLst>
          </p:cNvPr>
          <p:cNvSpPr>
            <a:spLocks noGrp="1"/>
          </p:cNvSpPr>
          <p:nvPr>
            <p:ph type="sldNum" sz="quarter" idx="4"/>
          </p:nvPr>
        </p:nvSpPr>
        <p:spPr/>
        <p:txBody>
          <a:bodyPr anchor="ctr">
            <a:normAutofit/>
          </a:bodyPr>
          <a:lstStyle/>
          <a:p>
            <a:pPr>
              <a:spcAft>
                <a:spcPts val="600"/>
              </a:spcAft>
            </a:pPr>
            <a:fld id="{4FAB73BC-B049-4115-A692-8D63A059BFB8}" type="slidenum">
              <a:rPr lang="en-US" smtClean="0"/>
              <a:pPr>
                <a:spcAft>
                  <a:spcPts val="600"/>
                </a:spcAft>
              </a:pPr>
              <a:t>7</a:t>
            </a:fld>
            <a:endParaRPr lang="en-US"/>
          </a:p>
        </p:txBody>
      </p:sp>
      <p:sp>
        <p:nvSpPr>
          <p:cNvPr id="12" name="Text Placeholder 119">
            <a:extLst>
              <a:ext uri="{FF2B5EF4-FFF2-40B4-BE49-F238E27FC236}">
                <a16:creationId xmlns:a16="http://schemas.microsoft.com/office/drawing/2014/main" id="{C0F25050-A2F4-4F04-ACDB-1E69650344BA}"/>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graphicFrame>
        <p:nvGraphicFramePr>
          <p:cNvPr id="10" name="Table 9">
            <a:extLst>
              <a:ext uri="{FF2B5EF4-FFF2-40B4-BE49-F238E27FC236}">
                <a16:creationId xmlns:a16="http://schemas.microsoft.com/office/drawing/2014/main" id="{8E130FA9-9682-4FC0-84C0-A1E096695F9C}"/>
              </a:ext>
              <a:ext uri="{C183D7F6-B498-43B3-948B-1728B52AA6E4}">
                <adec:decorative xmlns:adec="http://schemas.microsoft.com/office/drawing/2017/decorative" val="1"/>
              </a:ext>
            </a:extLst>
          </p:cNvPr>
          <p:cNvGraphicFramePr>
            <a:graphicFrameLocks noGrp="1"/>
          </p:cNvGraphicFramePr>
          <p:nvPr>
            <p:extLst>
              <p:ext uri="{D42A27DB-BD31-4B8C-83A1-F6EECF244321}">
                <p14:modId xmlns:p14="http://schemas.microsoft.com/office/powerpoint/2010/main" val="2678000632"/>
              </p:ext>
            </p:extLst>
          </p:nvPr>
        </p:nvGraphicFramePr>
        <p:xfrm>
          <a:off x="443372" y="1199186"/>
          <a:ext cx="11305255" cy="5223134"/>
        </p:xfrm>
        <a:graphic>
          <a:graphicData uri="http://schemas.openxmlformats.org/drawingml/2006/table">
            <a:tbl>
              <a:tblPr firstRow="1" bandRow="1">
                <a:noFill/>
                <a:tableStyleId>{B301B821-A1FF-4177-AEE7-76D212191A09}</a:tableStyleId>
              </a:tblPr>
              <a:tblGrid>
                <a:gridCol w="1759972">
                  <a:extLst>
                    <a:ext uri="{9D8B030D-6E8A-4147-A177-3AD203B41FA5}">
                      <a16:colId xmlns:a16="http://schemas.microsoft.com/office/drawing/2014/main" val="3698606507"/>
                    </a:ext>
                  </a:extLst>
                </a:gridCol>
                <a:gridCol w="2812536">
                  <a:extLst>
                    <a:ext uri="{9D8B030D-6E8A-4147-A177-3AD203B41FA5}">
                      <a16:colId xmlns:a16="http://schemas.microsoft.com/office/drawing/2014/main" val="4203379421"/>
                    </a:ext>
                  </a:extLst>
                </a:gridCol>
                <a:gridCol w="2141890">
                  <a:extLst>
                    <a:ext uri="{9D8B030D-6E8A-4147-A177-3AD203B41FA5}">
                      <a16:colId xmlns:a16="http://schemas.microsoft.com/office/drawing/2014/main" val="1923939207"/>
                    </a:ext>
                  </a:extLst>
                </a:gridCol>
                <a:gridCol w="2466622">
                  <a:extLst>
                    <a:ext uri="{9D8B030D-6E8A-4147-A177-3AD203B41FA5}">
                      <a16:colId xmlns:a16="http://schemas.microsoft.com/office/drawing/2014/main" val="4275484518"/>
                    </a:ext>
                  </a:extLst>
                </a:gridCol>
                <a:gridCol w="2124235">
                  <a:extLst>
                    <a:ext uri="{9D8B030D-6E8A-4147-A177-3AD203B41FA5}">
                      <a16:colId xmlns:a16="http://schemas.microsoft.com/office/drawing/2014/main" val="1990257641"/>
                    </a:ext>
                  </a:extLst>
                </a:gridCol>
              </a:tblGrid>
              <a:tr h="451970">
                <a:tc>
                  <a:txBody>
                    <a:bodyPr/>
                    <a:lstStyle/>
                    <a:p>
                      <a:pPr algn="ctr"/>
                      <a:r>
                        <a:rPr lang="en-US" sz="1800" b="1">
                          <a:solidFill>
                            <a:srgbClr val="0070C0"/>
                          </a:solidFill>
                        </a:rPr>
                        <a:t>Source</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lgn="ctr"/>
                      <a:r>
                        <a:rPr lang="en-US" sz="1800" b="1" dirty="0">
                          <a:solidFill>
                            <a:srgbClr val="0070C0"/>
                          </a:solidFill>
                        </a:rPr>
                        <a:t>Provider</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lgn="ctr"/>
                      <a:r>
                        <a:rPr lang="en-US" sz="1800" b="1">
                          <a:solidFill>
                            <a:srgbClr val="0070C0"/>
                          </a:solidFill>
                        </a:rPr>
                        <a:t>Focus Area</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lgn="ctr"/>
                      <a:r>
                        <a:rPr lang="en-US" sz="1800" b="1">
                          <a:solidFill>
                            <a:srgbClr val="0070C0"/>
                          </a:solidFill>
                        </a:rPr>
                        <a:t>Example Data</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lgn="ctr"/>
                      <a:r>
                        <a:rPr lang="en-US" sz="1800" b="1">
                          <a:solidFill>
                            <a:srgbClr val="0070C0"/>
                          </a:solidFill>
                        </a:rPr>
                        <a:t>Website</a:t>
                      </a:r>
                    </a:p>
                  </a:txBody>
                  <a:tcPr marL="165057" marR="47272" marT="82529" marB="82529"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extLst>
                  <a:ext uri="{0D108BD9-81ED-4DB2-BD59-A6C34878D82A}">
                    <a16:rowId xmlns:a16="http://schemas.microsoft.com/office/drawing/2014/main" val="128721535"/>
                  </a:ext>
                </a:extLst>
              </a:tr>
              <a:tr h="1016332">
                <a:tc>
                  <a:txBody>
                    <a:bodyPr/>
                    <a:lstStyle/>
                    <a:p>
                      <a:pPr algn="ctr"/>
                      <a:r>
                        <a:rPr lang="en-US" sz="1800" b="1">
                          <a:solidFill>
                            <a:srgbClr val="0070C0"/>
                          </a:solidFill>
                        </a:rPr>
                        <a:t>World Bank Open Data  </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The World Bank Group</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0070C0"/>
                          </a:solidFill>
                          <a:effectLst/>
                        </a:rPr>
                        <a:t>Global Development</a:t>
                      </a:r>
                    </a:p>
                    <a:p>
                      <a:pPr algn="ctr"/>
                      <a:endParaRPr lang="en-US" sz="1800" dirty="0">
                        <a:solidFill>
                          <a:srgbClr val="0070C0"/>
                        </a:solidFill>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a:solidFill>
                            <a:srgbClr val="0070C0"/>
                          </a:solidFill>
                        </a:rPr>
                        <a:t> GDP, poverty rates, education stats</a:t>
                      </a:r>
                    </a:p>
                    <a:p>
                      <a:pPr algn="ctr"/>
                      <a:endParaRPr lang="en-US" sz="1800">
                        <a:solidFill>
                          <a:srgbClr val="0070C0"/>
                        </a:solidFill>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dirty="0">
                          <a:solidFill>
                            <a:srgbClr val="0070C0"/>
                          </a:solidFill>
                          <a:effectLst/>
                        </a:rPr>
                        <a:t>data.worldbank.org</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3371810757"/>
                  </a:ext>
                </a:extLst>
              </a:tr>
              <a:tr h="734150">
                <a:tc>
                  <a:txBody>
                    <a:bodyPr/>
                    <a:lstStyle/>
                    <a:p>
                      <a:pPr algn="ctr"/>
                      <a:r>
                        <a:rPr lang="en-US" sz="1800" b="1" dirty="0">
                          <a:solidFill>
                            <a:srgbClr val="0070C0"/>
                          </a:solidFill>
                        </a:rPr>
                        <a:t>UN Data</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rPr>
                        <a:t>United Nations Statistics Division</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0070C0"/>
                          </a:solidFill>
                          <a:effectLst/>
                        </a:rPr>
                        <a:t>UN Statistics</a:t>
                      </a:r>
                    </a:p>
                    <a:p>
                      <a:pPr algn="ctr"/>
                      <a:endParaRPr lang="en-US" sz="1800" dirty="0">
                        <a:solidFill>
                          <a:srgbClr val="0070C0"/>
                        </a:solidFill>
                      </a:endParaRP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rPr>
                        <a:t>Population, environment, trade</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effectLst/>
                        </a:rPr>
                        <a:t>data.un.org</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extLst>
                  <a:ext uri="{0D108BD9-81ED-4DB2-BD59-A6C34878D82A}">
                    <a16:rowId xmlns:a16="http://schemas.microsoft.com/office/drawing/2014/main" val="3690639679"/>
                  </a:ext>
                </a:extLst>
              </a:tr>
              <a:tr h="1016332">
                <a:tc>
                  <a:txBody>
                    <a:bodyPr/>
                    <a:lstStyle/>
                    <a:p>
                      <a:pPr algn="ctr"/>
                      <a:r>
                        <a:rPr lang="en-US" sz="1800" b="1">
                          <a:solidFill>
                            <a:srgbClr val="0070C0"/>
                          </a:solidFill>
                        </a:rPr>
                        <a:t>WHO Global Health Observatory</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World Health Organization</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dirty="0">
                        <a:solidFill>
                          <a:srgbClr val="0070C0"/>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0070C0"/>
                          </a:solidFill>
                          <a:effectLst/>
                        </a:rPr>
                        <a:t>Health</a:t>
                      </a:r>
                    </a:p>
                    <a:p>
                      <a:pPr algn="ctr"/>
                      <a:endParaRPr lang="en-US" sz="1800" dirty="0">
                        <a:solidFill>
                          <a:srgbClr val="0070C0"/>
                        </a:solidFill>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Life expectancy, health coverage, disease statistics</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dirty="0">
                          <a:solidFill>
                            <a:srgbClr val="0070C0"/>
                          </a:solidFill>
                          <a:effectLst/>
                        </a:rPr>
                        <a:t>who.int/data/gho</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544187532"/>
                  </a:ext>
                </a:extLst>
              </a:tr>
              <a:tr h="93442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dirty="0">
                        <a:solidFill>
                          <a:srgbClr val="0070C0"/>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0070C0"/>
                          </a:solidFill>
                          <a:effectLst/>
                        </a:rPr>
                        <a:t>IMF Data</a:t>
                      </a:r>
                    </a:p>
                    <a:p>
                      <a:pPr algn="ctr"/>
                      <a:endParaRPr lang="en-US" sz="1800" dirty="0">
                        <a:solidFill>
                          <a:srgbClr val="0070C0"/>
                        </a:solidFill>
                      </a:endParaRP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dirty="0">
                          <a:solidFill>
                            <a:srgbClr val="0070C0"/>
                          </a:solidFill>
                        </a:rPr>
                        <a:t>International Monetary Fund</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dirty="0">
                        <a:solidFill>
                          <a:srgbClr val="0070C0"/>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0070C0"/>
                          </a:solidFill>
                          <a:effectLst/>
                        </a:rPr>
                        <a:t>Economics/Finance</a:t>
                      </a:r>
                    </a:p>
                    <a:p>
                      <a:pPr algn="ctr"/>
                      <a:endParaRPr lang="en-US" sz="1800" dirty="0">
                        <a:solidFill>
                          <a:srgbClr val="0070C0"/>
                        </a:solidFill>
                      </a:endParaRP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rPr>
                        <a:t>Inflation, exchange rates, fiscal balances</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lgn="ctr"/>
                      <a:r>
                        <a:rPr lang="en-US" sz="1800">
                          <a:solidFill>
                            <a:srgbClr val="0070C0"/>
                          </a:solidFill>
                          <a:effectLst/>
                        </a:rPr>
                        <a:t>data.imf.org</a:t>
                      </a:r>
                    </a:p>
                  </a:txBody>
                  <a:tcPr marL="165057" marR="47272" marT="82529" marB="82529"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extLst>
                  <a:ext uri="{0D108BD9-81ED-4DB2-BD59-A6C34878D82A}">
                    <a16:rowId xmlns:a16="http://schemas.microsoft.com/office/drawing/2014/main" val="3949568112"/>
                  </a:ext>
                </a:extLst>
              </a:tr>
              <a:tr h="101633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a:solidFill>
                            <a:srgbClr val="0070C0"/>
                          </a:solidFill>
                          <a:effectLst/>
                          <a:latin typeface="+mn-lt"/>
                          <a:ea typeface="+mn-ea"/>
                          <a:cs typeface="+mn-cs"/>
                        </a:rPr>
                        <a:t>OECD Data Portal </a:t>
                      </a:r>
                      <a:endParaRPr kumimoji="0" lang="en-GB" sz="1800" b="1" i="0" u="none" strike="noStrike" kern="1200" cap="none" spc="0" normalizeH="0" baseline="0" noProof="0">
                        <a:ln>
                          <a:noFill/>
                        </a:ln>
                        <a:solidFill>
                          <a:srgbClr val="0070C0"/>
                        </a:solidFill>
                        <a:effectLst/>
                        <a:uLnTx/>
                        <a:uFillTx/>
                        <a:latin typeface="Tw Cen MT"/>
                        <a:ea typeface="+mn-ea"/>
                        <a:cs typeface="+mn-cs"/>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Organization for Economic Co-operation &amp; Development</a:t>
                      </a:r>
                      <a:endParaRPr lang="en-GH" sz="1800">
                        <a:solidFill>
                          <a:srgbClr val="0070C0"/>
                        </a:solidFill>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effectLst/>
                        </a:rPr>
                        <a:t>Policy/Economy</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a:solidFill>
                            <a:srgbClr val="0070C0"/>
                          </a:solidFill>
                        </a:rPr>
                        <a:t>Taxation, education, inequality, productivity</a:t>
                      </a:r>
                      <a:endParaRPr lang="en-US" sz="1800">
                        <a:solidFill>
                          <a:srgbClr val="0070C0"/>
                        </a:solidFill>
                        <a:effectLst/>
                      </a:endParaRP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lgn="ctr"/>
                      <a:r>
                        <a:rPr lang="en-US" sz="1800" dirty="0">
                          <a:solidFill>
                            <a:srgbClr val="0070C0"/>
                          </a:solidFill>
                          <a:effectLst/>
                        </a:rPr>
                        <a:t>data.oecd.org</a:t>
                      </a:r>
                    </a:p>
                  </a:txBody>
                  <a:tcPr marL="165057" marR="47272" marT="82529" marB="82529"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2612991029"/>
                  </a:ext>
                </a:extLst>
              </a:tr>
            </a:tbl>
          </a:graphicData>
        </a:graphic>
      </p:graphicFrame>
    </p:spTree>
    <p:extLst>
      <p:ext uri="{BB962C8B-B14F-4D97-AF65-F5344CB8AC3E}">
        <p14:creationId xmlns:p14="http://schemas.microsoft.com/office/powerpoint/2010/main" val="19650897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11670C9-7A12-431E-92B2-050F2389D775}"/>
              </a:ext>
            </a:extLst>
          </p:cNvPr>
          <p:cNvSpPr>
            <a:spLocks noGrp="1"/>
          </p:cNvSpPr>
          <p:nvPr>
            <p:ph type="title"/>
          </p:nvPr>
        </p:nvSpPr>
        <p:spPr>
          <a:xfrm>
            <a:off x="548640" y="990600"/>
            <a:ext cx="10805160" cy="707886"/>
          </a:xfrm>
        </p:spPr>
        <p:txBody>
          <a:bodyPr anchor="t">
            <a:normAutofit/>
          </a:bodyPr>
          <a:lstStyle/>
          <a:p>
            <a:r>
              <a:rPr lang="en-US" dirty="0">
                <a:solidFill>
                  <a:srgbClr val="7030A0"/>
                </a:solidFill>
              </a:rPr>
              <a:t>SOURCEs with minimal restrictions</a:t>
            </a:r>
          </a:p>
        </p:txBody>
      </p:sp>
      <p:sp>
        <p:nvSpPr>
          <p:cNvPr id="3" name="Slide Number Placeholder 2">
            <a:extLst>
              <a:ext uri="{FF2B5EF4-FFF2-40B4-BE49-F238E27FC236}">
                <a16:creationId xmlns:a16="http://schemas.microsoft.com/office/drawing/2014/main" id="{A2D9EB77-3854-428A-99DF-5F6FB999E4A3}"/>
              </a:ext>
            </a:extLst>
          </p:cNvPr>
          <p:cNvSpPr>
            <a:spLocks noGrp="1"/>
          </p:cNvSpPr>
          <p:nvPr>
            <p:ph type="sldNum" sz="quarter" idx="4"/>
          </p:nvPr>
        </p:nvSpPr>
        <p:spPr>
          <a:xfrm>
            <a:off x="628788" y="6339840"/>
            <a:ext cx="302281" cy="365760"/>
          </a:xfrm>
        </p:spPr>
        <p:txBody>
          <a:bodyPr anchor="ctr">
            <a:normAutofit/>
          </a:bodyPr>
          <a:lstStyle/>
          <a:p>
            <a:pPr>
              <a:spcAft>
                <a:spcPts val="600"/>
              </a:spcAft>
            </a:pPr>
            <a:fld id="{4FAB73BC-B049-4115-A692-8D63A059BFB8}" type="slidenum">
              <a:rPr lang="en-US" smtClean="0"/>
              <a:pPr>
                <a:spcAft>
                  <a:spcPts val="600"/>
                </a:spcAft>
              </a:pPr>
              <a:t>8</a:t>
            </a:fld>
            <a:endParaRPr lang="en-US"/>
          </a:p>
        </p:txBody>
      </p:sp>
      <p:pic>
        <p:nvPicPr>
          <p:cNvPr id="59" name="Picture 58">
            <a:extLst>
              <a:ext uri="{FF2B5EF4-FFF2-40B4-BE49-F238E27FC236}">
                <a16:creationId xmlns:a16="http://schemas.microsoft.com/office/drawing/2014/main" id="{2EF85D13-9A2F-BF65-1628-F5A905CD810B}"/>
              </a:ext>
            </a:extLst>
          </p:cNvPr>
          <p:cNvPicPr>
            <a:picLocks noChangeAspect="1"/>
          </p:cNvPicPr>
          <p:nvPr/>
        </p:nvPicPr>
        <p:blipFill>
          <a:blip r:embed="rId3"/>
          <a:stretch>
            <a:fillRect/>
          </a:stretch>
        </p:blipFill>
        <p:spPr>
          <a:xfrm>
            <a:off x="9466913" y="2606691"/>
            <a:ext cx="1886887" cy="628962"/>
          </a:xfrm>
          <a:prstGeom prst="ellipse">
            <a:avLst/>
          </a:prstGeom>
          <a:noFill/>
          <a:effectLst>
            <a:outerShdw blurRad="50800" dist="38100" dir="2700000" algn="tl" rotWithShape="0">
              <a:prstClr val="black">
                <a:alpha val="40000"/>
              </a:prstClr>
            </a:outerShdw>
          </a:effectLst>
        </p:spPr>
      </p:pic>
      <p:sp>
        <p:nvSpPr>
          <p:cNvPr id="68" name="Text Placeholder 7">
            <a:extLst>
              <a:ext uri="{FF2B5EF4-FFF2-40B4-BE49-F238E27FC236}">
                <a16:creationId xmlns:a16="http://schemas.microsoft.com/office/drawing/2014/main" id="{88E790DF-397B-6295-3A6B-425BD9B26658}"/>
              </a:ext>
            </a:extLst>
          </p:cNvPr>
          <p:cNvSpPr>
            <a:spLocks noGrp="1"/>
          </p:cNvSpPr>
          <p:nvPr>
            <p:ph type="body" sz="quarter" idx="25"/>
          </p:nvPr>
        </p:nvSpPr>
        <p:spPr>
          <a:xfrm>
            <a:off x="515768" y="3862156"/>
            <a:ext cx="1587295" cy="365759"/>
          </a:xfrm>
        </p:spPr>
        <p:txBody>
          <a:bodyPr/>
          <a:lstStyle/>
          <a:p>
            <a:r>
              <a:rPr lang="en-US" sz="1600" dirty="0"/>
              <a:t>European Union</a:t>
            </a:r>
          </a:p>
        </p:txBody>
      </p:sp>
      <p:sp>
        <p:nvSpPr>
          <p:cNvPr id="72" name="Text Placeholder 10">
            <a:extLst>
              <a:ext uri="{FF2B5EF4-FFF2-40B4-BE49-F238E27FC236}">
                <a16:creationId xmlns:a16="http://schemas.microsoft.com/office/drawing/2014/main" id="{640B8BE3-4F81-9D73-1405-DE6F930C5FFE}"/>
              </a:ext>
            </a:extLst>
          </p:cNvPr>
          <p:cNvSpPr>
            <a:spLocks noGrp="1"/>
          </p:cNvSpPr>
          <p:nvPr>
            <p:ph type="body" sz="quarter" idx="28"/>
          </p:nvPr>
        </p:nvSpPr>
        <p:spPr>
          <a:xfrm>
            <a:off x="2971298" y="3939794"/>
            <a:ext cx="1587295" cy="166199"/>
          </a:xfrm>
        </p:spPr>
        <p:txBody>
          <a:bodyPr/>
          <a:lstStyle/>
          <a:p>
            <a:r>
              <a:rPr lang="en-US" sz="1400" dirty="0"/>
              <a:t>Food and Agriculture Organization of the United Nations (FAO)</a:t>
            </a:r>
          </a:p>
          <a:p>
            <a:endParaRPr lang="en-US" dirty="0"/>
          </a:p>
        </p:txBody>
      </p:sp>
      <p:sp>
        <p:nvSpPr>
          <p:cNvPr id="76" name="Text Placeholder 13">
            <a:extLst>
              <a:ext uri="{FF2B5EF4-FFF2-40B4-BE49-F238E27FC236}">
                <a16:creationId xmlns:a16="http://schemas.microsoft.com/office/drawing/2014/main" id="{D0F7801C-8CE8-7DEF-30B8-612375FCC6D2}"/>
              </a:ext>
            </a:extLst>
          </p:cNvPr>
          <p:cNvSpPr>
            <a:spLocks noGrp="1"/>
          </p:cNvSpPr>
          <p:nvPr>
            <p:ph type="body" sz="quarter" idx="31"/>
          </p:nvPr>
        </p:nvSpPr>
        <p:spPr>
          <a:xfrm>
            <a:off x="5174104" y="3991525"/>
            <a:ext cx="1587295" cy="166199"/>
          </a:xfrm>
        </p:spPr>
        <p:txBody>
          <a:bodyPr/>
          <a:lstStyle/>
          <a:p>
            <a:r>
              <a:rPr lang="en-US" sz="1400" dirty="0"/>
              <a:t>Google Cloud Public Dataset</a:t>
            </a:r>
          </a:p>
        </p:txBody>
      </p:sp>
      <p:sp>
        <p:nvSpPr>
          <p:cNvPr id="80" name="Text Placeholder 16">
            <a:extLst>
              <a:ext uri="{FF2B5EF4-FFF2-40B4-BE49-F238E27FC236}">
                <a16:creationId xmlns:a16="http://schemas.microsoft.com/office/drawing/2014/main" id="{F3FD5A67-1FCC-9358-BF51-A1558A449FA1}"/>
              </a:ext>
            </a:extLst>
          </p:cNvPr>
          <p:cNvSpPr>
            <a:spLocks noGrp="1"/>
          </p:cNvSpPr>
          <p:nvPr>
            <p:ph type="body" sz="quarter" idx="34"/>
          </p:nvPr>
        </p:nvSpPr>
        <p:spPr>
          <a:xfrm>
            <a:off x="7244040" y="4002581"/>
            <a:ext cx="1587295" cy="166199"/>
          </a:xfrm>
        </p:spPr>
        <p:txBody>
          <a:bodyPr/>
          <a:lstStyle/>
          <a:p>
            <a:r>
              <a:rPr lang="en-US" sz="1600" dirty="0"/>
              <a:t>NASA Earthdata</a:t>
            </a:r>
          </a:p>
        </p:txBody>
      </p:sp>
      <p:sp>
        <p:nvSpPr>
          <p:cNvPr id="86" name="Text Placeholder 19">
            <a:extLst>
              <a:ext uri="{FF2B5EF4-FFF2-40B4-BE49-F238E27FC236}">
                <a16:creationId xmlns:a16="http://schemas.microsoft.com/office/drawing/2014/main" id="{5C3EDE2B-71CF-2F81-75D3-D43763E8B56E}"/>
              </a:ext>
            </a:extLst>
          </p:cNvPr>
          <p:cNvSpPr>
            <a:spLocks noGrp="1"/>
          </p:cNvSpPr>
          <p:nvPr>
            <p:ph type="body" sz="quarter" idx="37"/>
          </p:nvPr>
        </p:nvSpPr>
        <p:spPr>
          <a:xfrm>
            <a:off x="9466913" y="3991524"/>
            <a:ext cx="1587295" cy="166199"/>
          </a:xfrm>
        </p:spPr>
        <p:txBody>
          <a:bodyPr/>
          <a:lstStyle/>
          <a:p>
            <a:r>
              <a:rPr lang="en-US" sz="1600" dirty="0"/>
              <a:t>World Pop</a:t>
            </a:r>
          </a:p>
        </p:txBody>
      </p:sp>
      <p:sp>
        <p:nvSpPr>
          <p:cNvPr id="14" name="Text Placeholder 119">
            <a:extLst>
              <a:ext uri="{FF2B5EF4-FFF2-40B4-BE49-F238E27FC236}">
                <a16:creationId xmlns:a16="http://schemas.microsoft.com/office/drawing/2014/main" id="{E4C8DF3B-1E41-46C5-80F8-C3025F332691}"/>
              </a:ext>
              <a:ext uri="{C183D7F6-B498-43B3-948B-1728B52AA6E4}">
                <adec:decorative xmlns:adec="http://schemas.microsoft.com/office/drawing/2017/decorative" val="1"/>
              </a:ext>
            </a:extLst>
          </p:cNvPr>
          <p:cNvSpPr txBox="1">
            <a:spLocks/>
          </p:cNvSpPr>
          <p:nvPr/>
        </p:nvSpPr>
        <p:spPr>
          <a:xfrm>
            <a:off x="693060" y="6641305"/>
            <a:ext cx="173736" cy="152400"/>
          </a:xfrm>
          <a:prstGeom prst="rect">
            <a:avLst/>
          </a:prstGeom>
          <a:solidFill>
            <a:schemeClr val="accent2"/>
          </a:solidFill>
          <a:effectLst>
            <a:outerShdw blurRad="50800" dist="38100" dir="2700000" algn="tl" rotWithShape="0">
              <a:prstClr val="black">
                <a:alpha val="40000"/>
              </a:prstClr>
            </a:outerShdw>
          </a:effectLst>
        </p:spPr>
        <p:txBody>
          <a:bodyPr vert="horz" lIns="45720" tIns="45720" rIns="45720" bIns="45720" rtlCol="0">
            <a:normAutofit fontScale="25000" lnSpcReduction="20000"/>
          </a:bodyPr>
          <a:lstStyle>
            <a:lvl1pPr marL="0" indent="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None/>
              <a:defRPr sz="2000" kern="1200">
                <a:solidFill>
                  <a:schemeClr val="tx1">
                    <a:alpha val="0"/>
                  </a:schemeClr>
                </a:solidFill>
                <a:latin typeface="+mn-lt"/>
                <a:ea typeface="+mn-ea"/>
                <a:cs typeface="+mn-cs"/>
              </a:defRPr>
            </a:lvl1pPr>
            <a:lvl2pPr marL="4572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90000"/>
              </a:lnSpc>
              <a:spcBef>
                <a:spcPts val="200"/>
              </a:spcBef>
              <a:spcAft>
                <a:spcPts val="400"/>
              </a:spcAft>
              <a:buClr>
                <a:schemeClr val="accent1"/>
              </a:buClr>
              <a:buFont typeface="Arial" panose="020B0604020202020204" pitchFamily="34" charset="0"/>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dirty="0"/>
          </a:p>
        </p:txBody>
      </p:sp>
      <p:pic>
        <p:nvPicPr>
          <p:cNvPr id="2060" name="Picture 12" descr="Google Cloud Database Services">
            <a:extLst>
              <a:ext uri="{FF2B5EF4-FFF2-40B4-BE49-F238E27FC236}">
                <a16:creationId xmlns:a16="http://schemas.microsoft.com/office/drawing/2014/main" id="{20F5783C-75E8-3492-6795-F801ABB044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0189" y="2191239"/>
            <a:ext cx="1431603" cy="1237761"/>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74">
            <a:extLst>
              <a:ext uri="{FF2B5EF4-FFF2-40B4-BE49-F238E27FC236}">
                <a16:creationId xmlns:a16="http://schemas.microsoft.com/office/drawing/2014/main" id="{864B85F4-7134-2250-D120-357D646FA01E}"/>
              </a:ext>
            </a:extLst>
          </p:cNvPr>
          <p:cNvPicPr>
            <a:picLocks noChangeAspect="1"/>
          </p:cNvPicPr>
          <p:nvPr/>
        </p:nvPicPr>
        <p:blipFill>
          <a:blip r:embed="rId5"/>
          <a:stretch>
            <a:fillRect/>
          </a:stretch>
        </p:blipFill>
        <p:spPr>
          <a:xfrm>
            <a:off x="416604" y="2243898"/>
            <a:ext cx="1587296" cy="1587296"/>
          </a:xfrm>
          <a:prstGeom prst="rect">
            <a:avLst/>
          </a:prstGeom>
        </p:spPr>
      </p:pic>
      <p:pic>
        <p:nvPicPr>
          <p:cNvPr id="77" name="Picture 76">
            <a:extLst>
              <a:ext uri="{FF2B5EF4-FFF2-40B4-BE49-F238E27FC236}">
                <a16:creationId xmlns:a16="http://schemas.microsoft.com/office/drawing/2014/main" id="{8C646F50-59A8-8DC4-875E-42204C28706E}"/>
              </a:ext>
            </a:extLst>
          </p:cNvPr>
          <p:cNvPicPr>
            <a:picLocks noChangeAspect="1"/>
          </p:cNvPicPr>
          <p:nvPr/>
        </p:nvPicPr>
        <p:blipFill>
          <a:blip r:embed="rId6"/>
          <a:stretch>
            <a:fillRect/>
          </a:stretch>
        </p:blipFill>
        <p:spPr>
          <a:xfrm>
            <a:off x="2216085" y="2606691"/>
            <a:ext cx="2809334" cy="766182"/>
          </a:xfrm>
          <a:prstGeom prst="rect">
            <a:avLst/>
          </a:prstGeom>
        </p:spPr>
      </p:pic>
      <p:pic>
        <p:nvPicPr>
          <p:cNvPr id="83" name="Picture 82">
            <a:extLst>
              <a:ext uri="{FF2B5EF4-FFF2-40B4-BE49-F238E27FC236}">
                <a16:creationId xmlns:a16="http://schemas.microsoft.com/office/drawing/2014/main" id="{CF282872-45C2-C12E-EFEE-A49DA48B3D5B}"/>
              </a:ext>
            </a:extLst>
          </p:cNvPr>
          <p:cNvPicPr>
            <a:picLocks noChangeAspect="1"/>
          </p:cNvPicPr>
          <p:nvPr/>
        </p:nvPicPr>
        <p:blipFill>
          <a:blip r:embed="rId7"/>
          <a:stretch>
            <a:fillRect/>
          </a:stretch>
        </p:blipFill>
        <p:spPr>
          <a:xfrm>
            <a:off x="7271810" y="2243898"/>
            <a:ext cx="1587295" cy="1237761"/>
          </a:xfrm>
          <a:prstGeom prst="rect">
            <a:avLst/>
          </a:prstGeom>
        </p:spPr>
      </p:pic>
      <p:pic>
        <p:nvPicPr>
          <p:cNvPr id="2062" name="Picture 14" descr="GSS StatsBank">
            <a:extLst>
              <a:ext uri="{FF2B5EF4-FFF2-40B4-BE49-F238E27FC236}">
                <a16:creationId xmlns:a16="http://schemas.microsoft.com/office/drawing/2014/main" id="{6283DEB1-9B7C-9599-5346-6C32B7A6074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317685" y="4889133"/>
            <a:ext cx="1664215" cy="986747"/>
          </a:xfrm>
          <a:prstGeom prst="rect">
            <a:avLst/>
          </a:prstGeom>
          <a:noFill/>
          <a:extLst>
            <a:ext uri="{909E8E84-426E-40DD-AFC4-6F175D3DCCD1}">
              <a14:hiddenFill xmlns:a14="http://schemas.microsoft.com/office/drawing/2010/main">
                <a:solidFill>
                  <a:srgbClr val="FFFFFF"/>
                </a:solidFill>
              </a14:hiddenFill>
            </a:ext>
          </a:extLst>
        </p:spPr>
      </p:pic>
      <p:sp>
        <p:nvSpPr>
          <p:cNvPr id="87" name="TextBox 86">
            <a:extLst>
              <a:ext uri="{FF2B5EF4-FFF2-40B4-BE49-F238E27FC236}">
                <a16:creationId xmlns:a16="http://schemas.microsoft.com/office/drawing/2014/main" id="{E97BB86F-1E22-0080-5390-874C648DA04C}"/>
              </a:ext>
            </a:extLst>
          </p:cNvPr>
          <p:cNvSpPr txBox="1"/>
          <p:nvPr/>
        </p:nvSpPr>
        <p:spPr>
          <a:xfrm>
            <a:off x="4871864" y="6081431"/>
            <a:ext cx="2726765" cy="369332"/>
          </a:xfrm>
          <a:prstGeom prst="rect">
            <a:avLst/>
          </a:prstGeom>
          <a:noFill/>
        </p:spPr>
        <p:txBody>
          <a:bodyPr wrap="square" rtlCol="0">
            <a:spAutoFit/>
          </a:bodyPr>
          <a:lstStyle/>
          <a:p>
            <a:r>
              <a:rPr lang="en-US" b="1" dirty="0">
                <a:solidFill>
                  <a:srgbClr val="002060"/>
                </a:solidFill>
              </a:rPr>
              <a:t>Ghana Statistical Service</a:t>
            </a:r>
            <a:endParaRPr lang="en-GH" b="1" dirty="0">
              <a:solidFill>
                <a:srgbClr val="002060"/>
              </a:solidFill>
            </a:endParaRPr>
          </a:p>
        </p:txBody>
      </p:sp>
    </p:spTree>
    <p:extLst>
      <p:ext uri="{BB962C8B-B14F-4D97-AF65-F5344CB8AC3E}">
        <p14:creationId xmlns:p14="http://schemas.microsoft.com/office/powerpoint/2010/main" val="2596912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1AEEBE-E7CD-6DD7-24BD-587A2376AA42}"/>
            </a:ext>
          </a:extLst>
        </p:cNvPr>
        <p:cNvGrpSpPr/>
        <p:nvPr/>
      </p:nvGrpSpPr>
      <p:grpSpPr>
        <a:xfrm>
          <a:off x="0" y="0"/>
          <a:ext cx="0" cy="0"/>
          <a:chOff x="0" y="0"/>
          <a:chExt cx="0" cy="0"/>
        </a:xfrm>
      </p:grpSpPr>
      <p:sp>
        <p:nvSpPr>
          <p:cNvPr id="43" name="Title 42">
            <a:extLst>
              <a:ext uri="{FF2B5EF4-FFF2-40B4-BE49-F238E27FC236}">
                <a16:creationId xmlns:a16="http://schemas.microsoft.com/office/drawing/2014/main" id="{1EECCC6B-314C-4CC4-FF27-2952529AF320}"/>
              </a:ext>
            </a:extLst>
          </p:cNvPr>
          <p:cNvSpPr>
            <a:spLocks noGrp="1"/>
          </p:cNvSpPr>
          <p:nvPr>
            <p:ph type="title"/>
          </p:nvPr>
        </p:nvSpPr>
        <p:spPr>
          <a:xfrm>
            <a:off x="479376" y="836712"/>
            <a:ext cx="10805160" cy="707886"/>
          </a:xfrm>
        </p:spPr>
        <p:txBody>
          <a:bodyPr anchor="t">
            <a:normAutofit/>
          </a:bodyPr>
          <a:lstStyle/>
          <a:p>
            <a:r>
              <a:rPr lang="en-US" sz="3600" b="1" dirty="0">
                <a:solidFill>
                  <a:srgbClr val="7030A0"/>
                </a:solidFill>
              </a:rPr>
              <a:t>Why GLOBAL Open Data Matters</a:t>
            </a:r>
            <a:endParaRPr lang="en-US" sz="3600" dirty="0">
              <a:solidFill>
                <a:srgbClr val="7030A0"/>
              </a:solidFill>
            </a:endParaRPr>
          </a:p>
        </p:txBody>
      </p:sp>
      <p:sp>
        <p:nvSpPr>
          <p:cNvPr id="3" name="Subtitle 2">
            <a:extLst>
              <a:ext uri="{FF2B5EF4-FFF2-40B4-BE49-F238E27FC236}">
                <a16:creationId xmlns:a16="http://schemas.microsoft.com/office/drawing/2014/main" id="{E6BEDDBF-B6BD-9023-57E1-48731CE70BF7}"/>
              </a:ext>
            </a:extLst>
          </p:cNvPr>
          <p:cNvSpPr>
            <a:spLocks noGrp="1" noChangeArrowheads="1"/>
          </p:cNvSpPr>
          <p:nvPr>
            <p:ph sz="quarter" idx="13"/>
          </p:nvPr>
        </p:nvSpPr>
        <p:spPr bwMode="auto">
          <a:xfrm>
            <a:off x="407368" y="1844824"/>
            <a:ext cx="11089232" cy="4176464"/>
          </a:xfrm>
        </p:spPr>
        <p:style>
          <a:lnRef idx="2">
            <a:schemeClr val="accent3"/>
          </a:lnRef>
          <a:fillRef idx="1">
            <a:schemeClr val="lt1"/>
          </a:fillRef>
          <a:effectRef idx="0">
            <a:schemeClr val="accent3"/>
          </a:effectRef>
          <a:fontRef idx="minor">
            <a:schemeClr val="dk1"/>
          </a:fontRef>
        </p:style>
        <p:txBody>
          <a:bodyPr vert="horz" lIns="91440" tIns="45720" rIns="91440" bIns="45720" numCol="1" anchorCtr="0" compatLnSpc="1">
            <a:prstTxWarp prst="textNoShape">
              <a:avLst/>
            </a:prstTxWarp>
            <a:normAutofit/>
          </a:bodyPr>
          <a:lstStyle/>
          <a:p>
            <a:pPr eaLnBrk="0" fontAlgn="base" hangingPunct="0">
              <a:spcBef>
                <a:spcPct val="0"/>
              </a:spcBef>
              <a:spcAft>
                <a:spcPts val="600"/>
              </a:spcAft>
              <a:buClrTx/>
              <a:buSzTx/>
              <a:buFont typeface="Wingdings" panose="05000000000000000000" pitchFamily="2" charset="2"/>
              <a:buChar char="ü"/>
            </a:pPr>
            <a:r>
              <a:rPr lang="en-GH" altLang="en-GH" sz="2200" b="1" dirty="0">
                <a:solidFill>
                  <a:srgbClr val="0070C0"/>
                </a:solidFill>
              </a:rPr>
              <a:t>Collaboration</a:t>
            </a:r>
            <a:r>
              <a:rPr lang="en-US" altLang="en-GH" sz="2200" b="1" dirty="0">
                <a:solidFill>
                  <a:srgbClr val="0070C0"/>
                </a:solidFill>
              </a:rPr>
              <a:t>   </a:t>
            </a:r>
            <a:r>
              <a:rPr lang="en-GH" altLang="en-GH" sz="2200" dirty="0">
                <a:solidFill>
                  <a:srgbClr val="0070C0"/>
                </a:solidFill>
              </a:rPr>
              <a:t>: </a:t>
            </a:r>
            <a:r>
              <a:rPr lang="en-US" altLang="en-GH" sz="2200" dirty="0">
                <a:solidFill>
                  <a:srgbClr val="0070C0"/>
                </a:solidFill>
              </a:rPr>
              <a:t>    </a:t>
            </a:r>
            <a:r>
              <a:rPr lang="en-GH" altLang="en-GH" sz="2200" dirty="0">
                <a:solidFill>
                  <a:srgbClr val="0070C0"/>
                </a:solidFill>
              </a:rPr>
              <a:t>Enables shared research and innovation across borders</a:t>
            </a:r>
            <a:endParaRPr lang="en-US" altLang="en-GH" sz="2200" dirty="0">
              <a:solidFill>
                <a:srgbClr val="0070C0"/>
              </a:solidFill>
            </a:endParaRPr>
          </a:p>
          <a:p>
            <a:pPr marL="0" indent="0" eaLnBrk="0" fontAlgn="base" hangingPunct="0">
              <a:spcBef>
                <a:spcPct val="0"/>
              </a:spcBef>
              <a:spcAft>
                <a:spcPts val="600"/>
              </a:spcAft>
              <a:buClrTx/>
              <a:buSzTx/>
              <a:buNone/>
            </a:pPr>
            <a:endParaRPr lang="en-US" altLang="en-GH" sz="2200" dirty="0">
              <a:solidFill>
                <a:srgbClr val="0070C0"/>
              </a:solidFill>
            </a:endParaRPr>
          </a:p>
          <a:p>
            <a:pPr eaLnBrk="0" fontAlgn="base" hangingPunct="0">
              <a:spcBef>
                <a:spcPct val="0"/>
              </a:spcBef>
              <a:spcAft>
                <a:spcPts val="600"/>
              </a:spcAft>
              <a:buClrTx/>
              <a:buSzTx/>
              <a:buFont typeface="Wingdings" panose="05000000000000000000" pitchFamily="2" charset="2"/>
              <a:buChar char="ü"/>
            </a:pPr>
            <a:r>
              <a:rPr lang="en-US" altLang="en-GH" sz="2200" b="1" dirty="0">
                <a:solidFill>
                  <a:srgbClr val="0070C0"/>
                </a:solidFill>
              </a:rPr>
              <a:t> </a:t>
            </a:r>
            <a:r>
              <a:rPr lang="en-GH" altLang="en-GH" sz="2200" b="1" dirty="0">
                <a:solidFill>
                  <a:srgbClr val="0070C0"/>
                </a:solidFill>
              </a:rPr>
              <a:t>Transparency</a:t>
            </a:r>
            <a:r>
              <a:rPr lang="en-US" altLang="en-GH" sz="2200" b="1" dirty="0">
                <a:solidFill>
                  <a:srgbClr val="0070C0"/>
                </a:solidFill>
              </a:rPr>
              <a:t>  </a:t>
            </a:r>
            <a:r>
              <a:rPr lang="en-GH" altLang="en-GH" sz="2200" dirty="0">
                <a:solidFill>
                  <a:srgbClr val="0070C0"/>
                </a:solidFill>
              </a:rPr>
              <a:t>: </a:t>
            </a:r>
            <a:r>
              <a:rPr lang="en-US" altLang="en-GH" sz="2200" dirty="0">
                <a:solidFill>
                  <a:srgbClr val="0070C0"/>
                </a:solidFill>
              </a:rPr>
              <a:t>     </a:t>
            </a:r>
            <a:r>
              <a:rPr lang="en-GH" altLang="en-GH" sz="2200" dirty="0">
                <a:solidFill>
                  <a:srgbClr val="0070C0"/>
                </a:solidFill>
              </a:rPr>
              <a:t>Provides public insight into global issues like economics and health</a:t>
            </a:r>
            <a:endParaRPr lang="en-US" altLang="en-GH" sz="2200" dirty="0">
              <a:solidFill>
                <a:srgbClr val="0070C0"/>
              </a:solidFill>
            </a:endParaRPr>
          </a:p>
          <a:p>
            <a:pPr marL="0" indent="0" eaLnBrk="0" fontAlgn="base" hangingPunct="0">
              <a:spcBef>
                <a:spcPct val="0"/>
              </a:spcBef>
              <a:spcAft>
                <a:spcPts val="600"/>
              </a:spcAft>
              <a:buClrTx/>
              <a:buSzTx/>
              <a:buNone/>
            </a:pPr>
            <a:endParaRPr kumimoji="0" lang="en-GH" altLang="en-GH" sz="2200" b="0" i="0" u="none" strike="noStrike" cap="none" normalizeH="0" baseline="0" dirty="0">
              <a:ln>
                <a:noFill/>
              </a:ln>
              <a:solidFill>
                <a:srgbClr val="0070C0"/>
              </a:solidFill>
              <a:effectLst/>
            </a:endParaRPr>
          </a:p>
          <a:p>
            <a:pPr marR="0" lvl="0" defTabSz="914400" rtl="0" eaLnBrk="0" fontAlgn="base" latinLnBrk="0" hangingPunct="0">
              <a:spcBef>
                <a:spcPct val="0"/>
              </a:spcBef>
              <a:spcAft>
                <a:spcPts val="600"/>
              </a:spcAft>
              <a:buClrTx/>
              <a:buSzTx/>
              <a:buFont typeface="Wingdings" panose="05000000000000000000" pitchFamily="2" charset="2"/>
              <a:buChar char="ü"/>
              <a:tabLst/>
            </a:pPr>
            <a:r>
              <a:rPr kumimoji="0" lang="en-GH" altLang="en-GH" sz="2200" b="1" i="0" u="none" strike="noStrike" cap="none" normalizeH="0" baseline="0" dirty="0">
                <a:ln>
                  <a:noFill/>
                </a:ln>
                <a:solidFill>
                  <a:srgbClr val="0070C0"/>
                </a:solidFill>
                <a:effectLst/>
              </a:rPr>
              <a:t>Innovation</a:t>
            </a:r>
            <a:r>
              <a:rPr kumimoji="0" lang="en-US" altLang="en-GH" sz="2200" b="1" i="0" u="none" strike="noStrike" cap="none" normalizeH="0" baseline="0" dirty="0">
                <a:ln>
                  <a:noFill/>
                </a:ln>
                <a:solidFill>
                  <a:srgbClr val="0070C0"/>
                </a:solidFill>
                <a:effectLst/>
              </a:rPr>
              <a:t>       </a:t>
            </a:r>
            <a:r>
              <a:rPr kumimoji="0" lang="en-GH" altLang="en-GH" sz="2200" i="0" u="none" strike="noStrike" cap="none" normalizeH="0" baseline="0" dirty="0">
                <a:ln>
                  <a:noFill/>
                </a:ln>
                <a:solidFill>
                  <a:srgbClr val="0070C0"/>
                </a:solidFill>
                <a:effectLst/>
              </a:rPr>
              <a:t>:</a:t>
            </a:r>
            <a:r>
              <a:rPr kumimoji="0" lang="en-US" altLang="en-GH" sz="2200" i="0" u="none" strike="noStrike" cap="none" normalizeH="0" baseline="0" dirty="0">
                <a:ln>
                  <a:noFill/>
                </a:ln>
                <a:solidFill>
                  <a:srgbClr val="0070C0"/>
                </a:solidFill>
                <a:effectLst/>
              </a:rPr>
              <a:t> </a:t>
            </a:r>
            <a:r>
              <a:rPr kumimoji="0" lang="en-US" altLang="en-GH" sz="2200" b="1" i="0" u="none" strike="noStrike" cap="none" normalizeH="0" baseline="0" dirty="0">
                <a:ln>
                  <a:noFill/>
                </a:ln>
                <a:solidFill>
                  <a:srgbClr val="0070C0"/>
                </a:solidFill>
                <a:effectLst/>
              </a:rPr>
              <a:t>     </a:t>
            </a:r>
            <a:r>
              <a:rPr kumimoji="0" lang="en-GH" altLang="en-GH" sz="2200" b="0" i="0" u="none" strike="noStrike" cap="none" normalizeH="0" baseline="0" dirty="0">
                <a:ln>
                  <a:noFill/>
                </a:ln>
                <a:solidFill>
                  <a:srgbClr val="0070C0"/>
                </a:solidFill>
                <a:effectLst/>
              </a:rPr>
              <a:t>Fuels new research, apps, and solutions</a:t>
            </a:r>
            <a:endParaRPr kumimoji="0" lang="en-US" altLang="en-GH" sz="2200" b="0" i="0" u="none" strike="noStrike" cap="none" normalizeH="0" baseline="0" dirty="0">
              <a:ln>
                <a:noFill/>
              </a:ln>
              <a:solidFill>
                <a:srgbClr val="0070C0"/>
              </a:solidFill>
              <a:effectLst/>
            </a:endParaRPr>
          </a:p>
          <a:p>
            <a:pPr marL="0" marR="0" lvl="0" indent="0" defTabSz="914400" rtl="0" eaLnBrk="0" fontAlgn="base" latinLnBrk="0" hangingPunct="0">
              <a:spcBef>
                <a:spcPct val="0"/>
              </a:spcBef>
              <a:spcAft>
                <a:spcPts val="600"/>
              </a:spcAft>
              <a:buClrTx/>
              <a:buSzTx/>
              <a:tabLst/>
            </a:pPr>
            <a:endParaRPr kumimoji="0" lang="en-GH" altLang="en-GH" sz="2200" b="0" i="0" u="none" strike="noStrike" cap="none" normalizeH="0" baseline="0" dirty="0">
              <a:ln>
                <a:noFill/>
              </a:ln>
              <a:solidFill>
                <a:srgbClr val="0070C0"/>
              </a:solidFill>
              <a:effectLst/>
            </a:endParaRPr>
          </a:p>
          <a:p>
            <a:pPr marR="0" lvl="0" defTabSz="914400" rtl="0" eaLnBrk="0" fontAlgn="base" latinLnBrk="0" hangingPunct="0">
              <a:spcBef>
                <a:spcPct val="0"/>
              </a:spcBef>
              <a:spcAft>
                <a:spcPts val="600"/>
              </a:spcAft>
              <a:buClrTx/>
              <a:buSzTx/>
              <a:buFont typeface="Wingdings" panose="05000000000000000000" pitchFamily="2" charset="2"/>
              <a:buChar char="ü"/>
              <a:tabLst/>
            </a:pPr>
            <a:r>
              <a:rPr kumimoji="0" lang="en-GH" altLang="en-GH" sz="2200" b="1" i="0" u="none" strike="noStrike" cap="none" normalizeH="0" baseline="0" dirty="0">
                <a:ln>
                  <a:noFill/>
                </a:ln>
                <a:solidFill>
                  <a:srgbClr val="0070C0"/>
                </a:solidFill>
                <a:effectLst/>
              </a:rPr>
              <a:t>Evidence-Based Decisions</a:t>
            </a:r>
            <a:r>
              <a:rPr kumimoji="0" lang="en-US" altLang="en-GH" sz="2200" b="1" i="0" u="none" strike="noStrike" cap="none" normalizeH="0" baseline="0" dirty="0">
                <a:ln>
                  <a:noFill/>
                </a:ln>
                <a:solidFill>
                  <a:srgbClr val="0070C0"/>
                </a:solidFill>
                <a:effectLst/>
              </a:rPr>
              <a:t>  </a:t>
            </a:r>
            <a:r>
              <a:rPr kumimoji="0" lang="en-GH" altLang="en-GH" sz="2200" b="1" i="0" u="none" strike="noStrike" cap="none" normalizeH="0" baseline="0" dirty="0">
                <a:ln>
                  <a:noFill/>
                </a:ln>
                <a:solidFill>
                  <a:srgbClr val="0070C0"/>
                </a:solidFill>
                <a:effectLst/>
              </a:rPr>
              <a:t>:</a:t>
            </a:r>
            <a:r>
              <a:rPr kumimoji="0" lang="en-GH" altLang="en-GH" sz="2200" b="0" i="0" u="none" strike="noStrike" cap="none" normalizeH="0" baseline="0" dirty="0">
                <a:ln>
                  <a:noFill/>
                </a:ln>
                <a:solidFill>
                  <a:srgbClr val="0070C0"/>
                </a:solidFill>
                <a:effectLst/>
              </a:rPr>
              <a:t> </a:t>
            </a:r>
            <a:r>
              <a:rPr kumimoji="0" lang="en-US" altLang="en-GH" sz="2200" b="0" i="0" u="none" strike="noStrike" cap="none" normalizeH="0" baseline="0" dirty="0">
                <a:ln>
                  <a:noFill/>
                </a:ln>
                <a:solidFill>
                  <a:srgbClr val="0070C0"/>
                </a:solidFill>
                <a:effectLst/>
              </a:rPr>
              <a:t>   </a:t>
            </a:r>
            <a:r>
              <a:rPr kumimoji="0" lang="en-GH" altLang="en-GH" sz="2200" b="0" i="0" u="none" strike="noStrike" cap="none" normalizeH="0" baseline="0" dirty="0">
                <a:ln>
                  <a:noFill/>
                </a:ln>
                <a:solidFill>
                  <a:srgbClr val="0070C0"/>
                </a:solidFill>
                <a:effectLst/>
              </a:rPr>
              <a:t>Supports policy-making with facts</a:t>
            </a:r>
            <a:endParaRPr kumimoji="0" lang="en-US" altLang="en-GH" sz="2200" i="0" u="none" strike="noStrike" cap="none" normalizeH="0" baseline="0" dirty="0">
              <a:ln>
                <a:noFill/>
              </a:ln>
              <a:solidFill>
                <a:srgbClr val="0070C0"/>
              </a:solidFill>
              <a:effectLst/>
            </a:endParaRPr>
          </a:p>
          <a:p>
            <a:pPr marL="0" marR="0" lvl="0" indent="0" defTabSz="914400" rtl="0" eaLnBrk="0" fontAlgn="base" latinLnBrk="0" hangingPunct="0">
              <a:spcBef>
                <a:spcPct val="0"/>
              </a:spcBef>
              <a:spcAft>
                <a:spcPts val="600"/>
              </a:spcAft>
              <a:buClrTx/>
              <a:buSzTx/>
              <a:buNone/>
              <a:tabLst/>
            </a:pPr>
            <a:endParaRPr lang="en-US" altLang="en-GH" sz="2200" b="1" dirty="0">
              <a:solidFill>
                <a:srgbClr val="0070C0"/>
              </a:solidFill>
            </a:endParaRPr>
          </a:p>
          <a:p>
            <a:pPr marR="0" lvl="0" defTabSz="914400" rtl="0" eaLnBrk="0" fontAlgn="base" latinLnBrk="0" hangingPunct="0">
              <a:spcBef>
                <a:spcPct val="0"/>
              </a:spcBef>
              <a:spcAft>
                <a:spcPts val="600"/>
              </a:spcAft>
              <a:buClrTx/>
              <a:buSzTx/>
              <a:buFont typeface="Wingdings" panose="05000000000000000000" pitchFamily="2" charset="2"/>
              <a:buChar char="ü"/>
              <a:tabLst/>
            </a:pPr>
            <a:r>
              <a:rPr kumimoji="0" lang="en-US" altLang="en-GH" sz="2200" b="1" i="0" u="none" strike="noStrike" cap="none" normalizeH="0" baseline="0" dirty="0">
                <a:ln>
                  <a:noFill/>
                </a:ln>
                <a:solidFill>
                  <a:srgbClr val="0070C0"/>
                </a:solidFill>
                <a:effectLst/>
              </a:rPr>
              <a:t>Accountability   </a:t>
            </a:r>
            <a:r>
              <a:rPr kumimoji="0" lang="en-US" altLang="en-GH" sz="2200" b="0" i="0" u="none" strike="noStrike" cap="none" normalizeH="0" baseline="0" dirty="0">
                <a:ln>
                  <a:noFill/>
                </a:ln>
                <a:solidFill>
                  <a:srgbClr val="0070C0"/>
                </a:solidFill>
                <a:effectLst/>
              </a:rPr>
              <a:t>:     Allows tracking of progress (e.g., SDGs) and holding entities responsible</a:t>
            </a:r>
            <a:endParaRPr kumimoji="0" lang="en-GH" altLang="en-GH" sz="2200" b="0" i="0" u="none" strike="noStrike" cap="none" normalizeH="0" baseline="0" dirty="0">
              <a:ln>
                <a:noFill/>
              </a:ln>
              <a:solidFill>
                <a:srgbClr val="0070C0"/>
              </a:solidFill>
              <a:effectLst/>
            </a:endParaRPr>
          </a:p>
        </p:txBody>
      </p:sp>
      <p:pic>
        <p:nvPicPr>
          <p:cNvPr id="5" name="Picture Placeholder 4">
            <a:extLst>
              <a:ext uri="{FF2B5EF4-FFF2-40B4-BE49-F238E27FC236}">
                <a16:creationId xmlns:a16="http://schemas.microsoft.com/office/drawing/2014/main" id="{4B2AE457-A895-6C2F-F7B9-B0FE40D93732}"/>
              </a:ext>
              <a:ext uri="{C183D7F6-B498-43B3-948B-1728B52AA6E4}">
                <adec:decorative xmlns:adec="http://schemas.microsoft.com/office/drawing/2017/decorative" val="1"/>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a:ext>
            </a:extLst>
          </a:blip>
          <a:srcRect t="63880" r="-1" b="29446"/>
          <a:stretch>
            <a:fillRect/>
          </a:stretch>
        </p:blipFill>
        <p:spPr>
          <a:xfrm>
            <a:off x="20" y="10"/>
            <a:ext cx="8329266" cy="457190"/>
          </a:xfrm>
          <a:noFill/>
        </p:spPr>
      </p:pic>
      <p:sp>
        <p:nvSpPr>
          <p:cNvPr id="97" name="Slide Number Placeholder 5">
            <a:extLst>
              <a:ext uri="{FF2B5EF4-FFF2-40B4-BE49-F238E27FC236}">
                <a16:creationId xmlns:a16="http://schemas.microsoft.com/office/drawing/2014/main" id="{408AE615-6B9F-C1B2-5D48-93EDE1458944}"/>
              </a:ext>
            </a:extLst>
          </p:cNvPr>
          <p:cNvSpPr>
            <a:spLocks noGrp="1"/>
          </p:cNvSpPr>
          <p:nvPr>
            <p:ph type="sldNum" sz="quarter" idx="4"/>
          </p:nvPr>
        </p:nvSpPr>
        <p:spPr>
          <a:xfrm>
            <a:off x="628788" y="6339840"/>
            <a:ext cx="302281" cy="365760"/>
          </a:xfrm>
        </p:spPr>
        <p:txBody>
          <a:bodyPr/>
          <a:lstStyle/>
          <a:p>
            <a:pPr>
              <a:spcAft>
                <a:spcPts val="600"/>
              </a:spcAft>
            </a:pPr>
            <a:fld id="{4FAB73BC-B049-4115-A692-8D63A059BFB8}" type="slidenum">
              <a:rPr lang="en-US" noProof="0" smtClean="0"/>
              <a:pPr>
                <a:spcAft>
                  <a:spcPts val="600"/>
                </a:spcAft>
              </a:pPr>
              <a:t>9</a:t>
            </a:fld>
            <a:endParaRPr lang="en-US" noProof="0"/>
          </a:p>
        </p:txBody>
      </p:sp>
    </p:spTree>
    <p:extLst>
      <p:ext uri="{BB962C8B-B14F-4D97-AF65-F5344CB8AC3E}">
        <p14:creationId xmlns:p14="http://schemas.microsoft.com/office/powerpoint/2010/main" val="38331539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ernClassicBlock-3">
  <a:themeElements>
    <a:clrScheme name="MSFT_ELT_ModernClassicBlock_03">
      <a:dk1>
        <a:sysClr val="windowText" lastClr="000000"/>
      </a:dk1>
      <a:lt1>
        <a:sysClr val="window" lastClr="FFFFFF"/>
      </a:lt1>
      <a:dk2>
        <a:srgbClr val="43467B"/>
      </a:dk2>
      <a:lt2>
        <a:srgbClr val="DFE3E5"/>
      </a:lt2>
      <a:accent1>
        <a:srgbClr val="43467B"/>
      </a:accent1>
      <a:accent2>
        <a:srgbClr val="E58C09"/>
      </a:accent2>
      <a:accent3>
        <a:srgbClr val="2683C6"/>
      </a:accent3>
      <a:accent4>
        <a:srgbClr val="EEC621"/>
      </a:accent4>
      <a:accent5>
        <a:srgbClr val="1D9BA1"/>
      </a:accent5>
      <a:accent6>
        <a:srgbClr val="87175F"/>
      </a:accent6>
      <a:hlink>
        <a:srgbClr val="0070C0"/>
      </a:hlink>
      <a:folHlink>
        <a:srgbClr val="C00000"/>
      </a:folHlink>
    </a:clrScheme>
    <a:fontScheme name="MSFT_ELT_ModernClassicBlock_03">
      <a:majorFont>
        <a:latin typeface="Tw Cen MT Condensed"/>
        <a:ea typeface=""/>
        <a:cs typeface=""/>
      </a:majorFont>
      <a:minorFont>
        <a:latin typeface="Tw Cen MT"/>
        <a:ea typeface=""/>
        <a:cs typeface=""/>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ELT_Template_ModernClassicBlockLT_v4" id="{30DDF308-B484-4DB0-8959-4BA762476498}" vid="{49FD44A8-5F40-4E6E-BC83-04BD3C4DB2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106BD98-E608-40A1-98A8-93D5976215CA}">
  <ds:schemaRefs>
    <ds:schemaRef ds:uri="http://schemas.microsoft.com/sharepoint/v3/contenttype/forms"/>
  </ds:schemaRefs>
</ds:datastoreItem>
</file>

<file path=customXml/itemProps2.xml><?xml version="1.0" encoding="utf-8"?>
<ds:datastoreItem xmlns:ds="http://schemas.openxmlformats.org/officeDocument/2006/customXml" ds:itemID="{6A86D9CC-0D9D-4BFE-B3F3-26F480BF8C8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BFCA5F6-1A5A-4D78-BDE2-C793B61E0E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Organic</Template>
  <TotalTime>1779</TotalTime>
  <Words>1298</Words>
  <Application>Microsoft Office PowerPoint</Application>
  <PresentationFormat>Widescreen</PresentationFormat>
  <Paragraphs>197</Paragraphs>
  <Slides>32</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MS Mincho</vt:lpstr>
      <vt:lpstr>Aptos</vt:lpstr>
      <vt:lpstr>Arial</vt:lpstr>
      <vt:lpstr>Calibri</vt:lpstr>
      <vt:lpstr>Calibri Light</vt:lpstr>
      <vt:lpstr>Tw Cen MT</vt:lpstr>
      <vt:lpstr>Tw Cen MT Condensed</vt:lpstr>
      <vt:lpstr>Wingdings</vt:lpstr>
      <vt:lpstr>Wingdings 3</vt:lpstr>
      <vt:lpstr>ModernClassicBlock-3</vt:lpstr>
      <vt:lpstr> Group 4</vt:lpstr>
      <vt:lpstr>PowerPoint Presentation</vt:lpstr>
      <vt:lpstr>TASK</vt:lpstr>
      <vt:lpstr>GOAL</vt:lpstr>
      <vt:lpstr>ORDER OF PRESENTATION</vt:lpstr>
      <vt:lpstr>What is open data Sources?</vt:lpstr>
      <vt:lpstr>Sources of Global Open Data</vt:lpstr>
      <vt:lpstr>SOURCEs with minimal restrictions</vt:lpstr>
      <vt:lpstr>Why GLOBAL Open Data Matters</vt:lpstr>
      <vt:lpstr>  THREE KEY OPEN DATA SOURCES</vt:lpstr>
      <vt:lpstr>Demonstrating access to the three key Open Data Sources  </vt:lpstr>
      <vt:lpstr>ACCESS TO World Bank Open Data </vt:lpstr>
      <vt:lpstr>PowerPoint Presentation</vt:lpstr>
      <vt:lpstr>PowerPoint Presentation</vt:lpstr>
      <vt:lpstr>PowerPoint Presentation</vt:lpstr>
      <vt:lpstr>PowerPoint Presentation</vt:lpstr>
      <vt:lpstr>ACCESS TO United Nations Open Data</vt:lpstr>
      <vt:lpstr>PowerPoint Presentation</vt:lpstr>
      <vt:lpstr>PowerPoint Presentation</vt:lpstr>
      <vt:lpstr>PowerPoint Presentation</vt:lpstr>
      <vt:lpstr>PowerPoint Presentation</vt:lpstr>
      <vt:lpstr>PowerPoint Presentation</vt:lpstr>
      <vt:lpstr>ACCESS TO WHO Global Health Observatory</vt:lpstr>
      <vt:lpstr>PowerPoint Presentation</vt:lpstr>
      <vt:lpstr>PowerPoint Presentation</vt:lpstr>
      <vt:lpstr>PowerPoint Presentation</vt:lpstr>
      <vt:lpstr>PowerPoint Presentation</vt:lpstr>
      <vt:lpstr>BEST PRACTICES</vt:lpstr>
      <vt:lpstr>CONCLUSION</vt:lpstr>
      <vt:lpstr>PowerPoint Presentation</vt:lpstr>
      <vt:lpstr>REFRENCES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Kierra Gunnell</dc:creator>
  <cp:lastModifiedBy>Kierra Gunnell</cp:lastModifiedBy>
  <cp:revision>18</cp:revision>
  <dcterms:created xsi:type="dcterms:W3CDTF">2025-08-09T22:14:59Z</dcterms:created>
  <dcterms:modified xsi:type="dcterms:W3CDTF">2025-08-16T16:53:53Z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